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notesMasterIdLst>
    <p:notesMasterId r:id="rId22"/>
  </p:notesMasterIdLst>
  <p:sldIdLst>
    <p:sldId id="256" r:id="rId4"/>
    <p:sldId id="262" r:id="rId5"/>
    <p:sldId id="261" r:id="rId6"/>
    <p:sldId id="378" r:id="rId7"/>
    <p:sldId id="379" r:id="rId8"/>
    <p:sldId id="380" r:id="rId9"/>
    <p:sldId id="384" r:id="rId10"/>
    <p:sldId id="383" r:id="rId11"/>
    <p:sldId id="385" r:id="rId12"/>
    <p:sldId id="386" r:id="rId13"/>
    <p:sldId id="391" r:id="rId14"/>
    <p:sldId id="388" r:id="rId15"/>
    <p:sldId id="382" r:id="rId16"/>
    <p:sldId id="392" r:id="rId17"/>
    <p:sldId id="393" r:id="rId18"/>
    <p:sldId id="373" r:id="rId19"/>
    <p:sldId id="396" r:id="rId20"/>
    <p:sldId id="260" r:id="rId21"/>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7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4A0F"/>
    <a:srgbClr val="C09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64" autoAdjust="0"/>
    <p:restoredTop sz="95706" autoAdjust="0"/>
  </p:normalViewPr>
  <p:slideViewPr>
    <p:cSldViewPr snapToGrid="0">
      <p:cViewPr varScale="1">
        <p:scale>
          <a:sx n="84" d="100"/>
          <a:sy n="84" d="100"/>
        </p:scale>
        <p:origin x="101" y="317"/>
      </p:cViewPr>
      <p:guideLst>
        <p:guide orient="horz" pos="2472"/>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IN"/>
              <a:t>Results</a:t>
            </a:r>
          </a:p>
        </c:rich>
      </c:tx>
      <c:layout>
        <c:manualLayout>
          <c:xMode val="edge"/>
          <c:yMode val="edge"/>
          <c:x val="0.45310090692603172"/>
          <c:y val="0"/>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manualLayout>
          <c:layoutTarget val="inner"/>
          <c:xMode val="edge"/>
          <c:yMode val="edge"/>
          <c:x val="7.0591603077621093E-2"/>
          <c:y val="1.8671851329867813E-2"/>
          <c:w val="0.94616916830708664"/>
          <c:h val="0.77869188123204469"/>
        </c:manualLayout>
      </c:layout>
      <c:barChart>
        <c:barDir val="col"/>
        <c:grouping val="clustered"/>
        <c:varyColors val="0"/>
        <c:ser>
          <c:idx val="0"/>
          <c:order val="0"/>
          <c:tx>
            <c:strRef>
              <c:f>Sheet1!$B$1</c:f>
              <c:strCache>
                <c:ptCount val="1"/>
                <c:pt idx="0">
                  <c:v>count vector</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cat>
            <c:strRef>
              <c:f>Sheet1!$A$2:$A$5</c:f>
              <c:strCache>
                <c:ptCount val="3"/>
                <c:pt idx="0">
                  <c:v>Logistic regression model </c:v>
                </c:pt>
                <c:pt idx="1">
                  <c:v>XGBoost model</c:v>
                </c:pt>
                <c:pt idx="2">
                  <c:v>Light GBM Model</c:v>
                </c:pt>
              </c:strCache>
            </c:strRef>
          </c:cat>
          <c:val>
            <c:numRef>
              <c:f>Sheet1!$B$2:$B$5</c:f>
              <c:numCache>
                <c:formatCode>General</c:formatCode>
                <c:ptCount val="4"/>
                <c:pt idx="0">
                  <c:v>94.6</c:v>
                </c:pt>
                <c:pt idx="1">
                  <c:v>94.42</c:v>
                </c:pt>
                <c:pt idx="2">
                  <c:v>94.05</c:v>
                </c:pt>
              </c:numCache>
            </c:numRef>
          </c:val>
          <c:extLst>
            <c:ext xmlns:c16="http://schemas.microsoft.com/office/drawing/2014/chart" uri="{C3380CC4-5D6E-409C-BE32-E72D297353CC}">
              <c16:uniqueId val="{00000000-64A1-4F72-BFDC-55FE57A97EAA}"/>
            </c:ext>
          </c:extLst>
        </c:ser>
        <c:ser>
          <c:idx val="1"/>
          <c:order val="1"/>
          <c:tx>
            <c:strRef>
              <c:f>Sheet1!$C$1</c:f>
              <c:strCache>
                <c:ptCount val="1"/>
                <c:pt idx="0">
                  <c:v>TF-IDF</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invertIfNegative val="0"/>
          <c:cat>
            <c:strRef>
              <c:f>Sheet1!$A$2:$A$5</c:f>
              <c:strCache>
                <c:ptCount val="3"/>
                <c:pt idx="0">
                  <c:v>Logistic regression model </c:v>
                </c:pt>
                <c:pt idx="1">
                  <c:v>XGBoost model</c:v>
                </c:pt>
                <c:pt idx="2">
                  <c:v>Light GBM Model</c:v>
                </c:pt>
              </c:strCache>
            </c:strRef>
          </c:cat>
          <c:val>
            <c:numRef>
              <c:f>Sheet1!$C$2:$C$5</c:f>
              <c:numCache>
                <c:formatCode>General</c:formatCode>
                <c:ptCount val="4"/>
                <c:pt idx="0">
                  <c:v>93.39</c:v>
                </c:pt>
                <c:pt idx="1">
                  <c:v>94.23</c:v>
                </c:pt>
                <c:pt idx="2">
                  <c:v>94.08</c:v>
                </c:pt>
              </c:numCache>
            </c:numRef>
          </c:val>
          <c:extLst>
            <c:ext xmlns:c16="http://schemas.microsoft.com/office/drawing/2014/chart" uri="{C3380CC4-5D6E-409C-BE32-E72D297353CC}">
              <c16:uniqueId val="{00000001-64A1-4F72-BFDC-55FE57A97EAA}"/>
            </c:ext>
          </c:extLst>
        </c:ser>
        <c:ser>
          <c:idx val="2"/>
          <c:order val="2"/>
          <c:tx>
            <c:strRef>
              <c:f>Sheet1!$D$1</c:f>
              <c:strCache>
                <c:ptCount val="1"/>
                <c:pt idx="0">
                  <c:v>Column1</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invertIfNegative val="0"/>
          <c:cat>
            <c:strRef>
              <c:f>Sheet1!$A$2:$A$5</c:f>
              <c:strCache>
                <c:ptCount val="3"/>
                <c:pt idx="0">
                  <c:v>Logistic regression model </c:v>
                </c:pt>
                <c:pt idx="1">
                  <c:v>XGBoost model</c:v>
                </c:pt>
                <c:pt idx="2">
                  <c:v>Light GBM Model</c:v>
                </c:pt>
              </c:strCache>
            </c:strRef>
          </c:cat>
          <c:val>
            <c:numRef>
              <c:f>Sheet1!$D$2:$D$5</c:f>
              <c:numCache>
                <c:formatCode>General</c:formatCode>
                <c:ptCount val="4"/>
              </c:numCache>
            </c:numRef>
          </c:val>
          <c:extLst>
            <c:ext xmlns:c16="http://schemas.microsoft.com/office/drawing/2014/chart" uri="{C3380CC4-5D6E-409C-BE32-E72D297353CC}">
              <c16:uniqueId val="{00000002-64A1-4F72-BFDC-55FE57A97EAA}"/>
            </c:ext>
          </c:extLst>
        </c:ser>
        <c:dLbls>
          <c:showLegendKey val="0"/>
          <c:showVal val="0"/>
          <c:showCatName val="0"/>
          <c:showSerName val="0"/>
          <c:showPercent val="0"/>
          <c:showBubbleSize val="0"/>
        </c:dLbls>
        <c:gapWidth val="100"/>
        <c:overlap val="-24"/>
        <c:axId val="1249888975"/>
        <c:axId val="1249886895"/>
      </c:barChart>
      <c:catAx>
        <c:axId val="1249888975"/>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49886895"/>
        <c:crosses val="autoZero"/>
        <c:auto val="1"/>
        <c:lblAlgn val="ctr"/>
        <c:lblOffset val="100"/>
        <c:noMultiLvlLbl val="0"/>
      </c:catAx>
      <c:valAx>
        <c:axId val="1249886895"/>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49888975"/>
        <c:crosses val="autoZero"/>
        <c:crossBetween val="between"/>
      </c:valAx>
      <c:spPr>
        <a:noFill/>
        <a:ln>
          <a:noFill/>
        </a:ln>
        <a:effectLst/>
      </c:spPr>
    </c:plotArea>
    <c:legend>
      <c:legendPos val="b"/>
      <c:legendEntry>
        <c:idx val="2"/>
        <c:delete val="1"/>
      </c:legendEntry>
      <c:layout>
        <c:manualLayout>
          <c:xMode val="edge"/>
          <c:yMode val="edge"/>
          <c:x val="0.45516449507066081"/>
          <c:y val="9.1763304635558735E-2"/>
          <c:w val="0.54235087465829201"/>
          <c:h val="7.3282090954583989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image1.jpg>
</file>

<file path=ppt/media/image10.png>
</file>

<file path=ppt/media/image11.png>
</file>

<file path=ppt/media/image12.png>
</file>

<file path=ppt/media/image13.png>
</file>

<file path=ppt/media/image14.jpeg>
</file>

<file path=ppt/media/image15.jpg>
</file>

<file path=ppt/media/image16.png>
</file>

<file path=ppt/media/image17.pn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C50168-41B9-4562-9039-EF151A5EB3A8}" type="datetimeFigureOut">
              <a:rPr lang="en-IN" smtClean="0"/>
              <a:t>19-07-2022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B236C2-9EB4-4BED-A5A6-87056EDD2C2B}" type="slidenum">
              <a:rPr lang="en-IN" smtClean="0"/>
              <a:t>‹#›</a:t>
            </a:fld>
            <a:endParaRPr lang="en-IN"/>
          </a:p>
        </p:txBody>
      </p:sp>
    </p:spTree>
    <p:extLst>
      <p:ext uri="{BB962C8B-B14F-4D97-AF65-F5344CB8AC3E}">
        <p14:creationId xmlns:p14="http://schemas.microsoft.com/office/powerpoint/2010/main" val="2940936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6750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CF074AD-5A0D-40B4-813D-34862D7DF200}"/>
              </a:ext>
            </a:extLst>
          </p:cNvPr>
          <p:cNvSpPr/>
          <p:nvPr userDrawn="1"/>
        </p:nvSpPr>
        <p:spPr>
          <a:xfrm>
            <a:off x="0" y="-1"/>
            <a:ext cx="12192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solidFill>
                <a:latin typeface="+mj-lt"/>
                <a:cs typeface="Arial" pitchFamily="34" charset="0"/>
              </a:defRPr>
            </a:lvl1pPr>
          </a:lstStyle>
          <a:p>
            <a:pPr lvl="0"/>
            <a:r>
              <a:rPr lang="en-US" altLang="ko-KR" dirty="0"/>
              <a:t>BASIC LAYOUT</a:t>
            </a:r>
          </a:p>
        </p:txBody>
      </p:sp>
      <p:sp>
        <p:nvSpPr>
          <p:cNvPr id="9" name="Rectangle 8">
            <a:extLst>
              <a:ext uri="{FF2B5EF4-FFF2-40B4-BE49-F238E27FC236}">
                <a16:creationId xmlns:a16="http://schemas.microsoft.com/office/drawing/2014/main" id="{136F6D66-F2F9-4BF4-99F9-B1BA1142497F}"/>
              </a:ext>
            </a:extLst>
          </p:cNvPr>
          <p:cNvSpPr/>
          <p:nvPr userDrawn="1"/>
        </p:nvSpPr>
        <p:spPr>
          <a:xfrm>
            <a:off x="0" y="6792686"/>
            <a:ext cx="12192000" cy="653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0287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BAAB49C-82D6-462D-8630-09F94CD9C293}"/>
              </a:ext>
            </a:extLst>
          </p:cNvPr>
          <p:cNvSpPr/>
          <p:nvPr userDrawn="1"/>
        </p:nvSpPr>
        <p:spPr>
          <a:xfrm>
            <a:off x="0" y="-1"/>
            <a:ext cx="12192000" cy="6531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28D265AB-C1BD-4CEB-AE14-D0E6C976BF8A}"/>
              </a:ext>
            </a:extLst>
          </p:cNvPr>
          <p:cNvSpPr/>
          <p:nvPr userDrawn="1"/>
        </p:nvSpPr>
        <p:spPr>
          <a:xfrm>
            <a:off x="722811" y="291737"/>
            <a:ext cx="10519955" cy="77201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9">
            <a:extLst>
              <a:ext uri="{FF2B5EF4-FFF2-40B4-BE49-F238E27FC236}">
                <a16:creationId xmlns:a16="http://schemas.microsoft.com/office/drawing/2014/main" id="{373C4845-8216-4B2A-A66E-536E74678B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
        <p:nvSpPr>
          <p:cNvPr id="6" name="Rectangle 5">
            <a:extLst>
              <a:ext uri="{FF2B5EF4-FFF2-40B4-BE49-F238E27FC236}">
                <a16:creationId xmlns:a16="http://schemas.microsoft.com/office/drawing/2014/main" id="{CFF96AC6-9B82-47F8-82E6-EA6FB9EA9653}"/>
              </a:ext>
            </a:extLst>
          </p:cNvPr>
          <p:cNvSpPr/>
          <p:nvPr userDrawn="1"/>
        </p:nvSpPr>
        <p:spPr>
          <a:xfrm>
            <a:off x="0" y="6792686"/>
            <a:ext cx="12192000" cy="653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18446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48951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75906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
        <p:nvSpPr>
          <p:cNvPr id="4" name="Freeform 44">
            <a:extLst>
              <a:ext uri="{FF2B5EF4-FFF2-40B4-BE49-F238E27FC236}">
                <a16:creationId xmlns:a16="http://schemas.microsoft.com/office/drawing/2014/main" id="{C07FBD2D-6A89-414D-85F9-7BB69D5020BD}"/>
              </a:ext>
            </a:extLst>
          </p:cNvPr>
          <p:cNvSpPr>
            <a:spLocks noChangeAspect="1"/>
          </p:cNvSpPr>
          <p:nvPr/>
        </p:nvSpPr>
        <p:spPr>
          <a:xfrm>
            <a:off x="8608025" y="1457403"/>
            <a:ext cx="2915574" cy="1570864"/>
          </a:xfrm>
          <a:custGeom>
            <a:avLst/>
            <a:gdLst>
              <a:gd name="connsiteX0" fmla="*/ 759126 w 2031627"/>
              <a:gd name="connsiteY0" fmla="*/ 175 h 1094607"/>
              <a:gd name="connsiteX1" fmla="*/ 1202563 w 2031627"/>
              <a:gd name="connsiteY1" fmla="*/ 233386 h 1094607"/>
              <a:gd name="connsiteX2" fmla="*/ 1517075 w 2031627"/>
              <a:gd name="connsiteY2" fmla="*/ 223857 h 1094607"/>
              <a:gd name="connsiteX3" fmla="*/ 1636027 w 2031627"/>
              <a:gd name="connsiteY3" fmla="*/ 467173 h 1094607"/>
              <a:gd name="connsiteX4" fmla="*/ 1993043 w 2031627"/>
              <a:gd name="connsiteY4" fmla="*/ 605752 h 1094607"/>
              <a:gd name="connsiteX5" fmla="*/ 1981034 w 2031627"/>
              <a:gd name="connsiteY5" fmla="*/ 927342 h 1094607"/>
              <a:gd name="connsiteX6" fmla="*/ 1635570 w 2031627"/>
              <a:gd name="connsiteY6" fmla="*/ 1094607 h 1094607"/>
              <a:gd name="connsiteX7" fmla="*/ 417697 w 2031627"/>
              <a:gd name="connsiteY7" fmla="*/ 1091009 h 1094607"/>
              <a:gd name="connsiteX8" fmla="*/ 4450 w 2031627"/>
              <a:gd name="connsiteY8" fmla="*/ 817631 h 1094607"/>
              <a:gd name="connsiteX9" fmla="*/ 298401 w 2031627"/>
              <a:gd name="connsiteY9" fmla="*/ 448930 h 1094607"/>
              <a:gd name="connsiteX10" fmla="*/ 704111 w 2031627"/>
              <a:gd name="connsiteY10" fmla="*/ 3572 h 1094607"/>
              <a:gd name="connsiteX11" fmla="*/ 759126 w 2031627"/>
              <a:gd name="connsiteY11" fmla="*/ 175 h 109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627" h="1094607">
                <a:moveTo>
                  <a:pt x="759126" y="175"/>
                </a:moveTo>
                <a:cubicBezTo>
                  <a:pt x="1025636" y="-5883"/>
                  <a:pt x="1164300" y="146830"/>
                  <a:pt x="1202563" y="233386"/>
                </a:cubicBezTo>
                <a:cubicBezTo>
                  <a:pt x="1282888" y="192395"/>
                  <a:pt x="1410516" y="166317"/>
                  <a:pt x="1517075" y="223857"/>
                </a:cubicBezTo>
                <a:cubicBezTo>
                  <a:pt x="1603843" y="265350"/>
                  <a:pt x="1655398" y="364274"/>
                  <a:pt x="1636027" y="467173"/>
                </a:cubicBezTo>
                <a:cubicBezTo>
                  <a:pt x="1818665" y="436910"/>
                  <a:pt x="1962089" y="552744"/>
                  <a:pt x="1993043" y="605752"/>
                </a:cubicBezTo>
                <a:cubicBezTo>
                  <a:pt x="2033585" y="679331"/>
                  <a:pt x="2059020" y="824827"/>
                  <a:pt x="1981034" y="927342"/>
                </a:cubicBezTo>
                <a:cubicBezTo>
                  <a:pt x="1895034" y="1028063"/>
                  <a:pt x="1787166" y="1085614"/>
                  <a:pt x="1635570" y="1094607"/>
                </a:cubicBezTo>
                <a:lnTo>
                  <a:pt x="417697" y="1091009"/>
                </a:lnTo>
                <a:cubicBezTo>
                  <a:pt x="190851" y="1097978"/>
                  <a:pt x="45994" y="1027462"/>
                  <a:pt x="4450" y="817631"/>
                </a:cubicBezTo>
                <a:cubicBezTo>
                  <a:pt x="-12314" y="719312"/>
                  <a:pt x="4831" y="512100"/>
                  <a:pt x="298401" y="448930"/>
                </a:cubicBezTo>
                <a:cubicBezTo>
                  <a:pt x="297213" y="309047"/>
                  <a:pt x="387539" y="53920"/>
                  <a:pt x="704111" y="3572"/>
                </a:cubicBezTo>
                <a:cubicBezTo>
                  <a:pt x="723022" y="1690"/>
                  <a:pt x="741358" y="579"/>
                  <a:pt x="759126" y="175"/>
                </a:cubicBezTo>
                <a:close/>
              </a:path>
            </a:pathLst>
          </a:custGeom>
          <a:solidFill>
            <a:schemeClr val="bg1"/>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7" name="Freeform 44">
            <a:extLst>
              <a:ext uri="{FF2B5EF4-FFF2-40B4-BE49-F238E27FC236}">
                <a16:creationId xmlns:a16="http://schemas.microsoft.com/office/drawing/2014/main" id="{B11ECC53-3D93-4507-89DA-7C96C5F98371}"/>
              </a:ext>
            </a:extLst>
          </p:cNvPr>
          <p:cNvSpPr>
            <a:spLocks noChangeAspect="1"/>
          </p:cNvSpPr>
          <p:nvPr userDrawn="1"/>
        </p:nvSpPr>
        <p:spPr>
          <a:xfrm flipH="1">
            <a:off x="681574" y="2390853"/>
            <a:ext cx="2915574" cy="1570864"/>
          </a:xfrm>
          <a:custGeom>
            <a:avLst/>
            <a:gdLst>
              <a:gd name="connsiteX0" fmla="*/ 759126 w 2031627"/>
              <a:gd name="connsiteY0" fmla="*/ 175 h 1094607"/>
              <a:gd name="connsiteX1" fmla="*/ 1202563 w 2031627"/>
              <a:gd name="connsiteY1" fmla="*/ 233386 h 1094607"/>
              <a:gd name="connsiteX2" fmla="*/ 1517075 w 2031627"/>
              <a:gd name="connsiteY2" fmla="*/ 223857 h 1094607"/>
              <a:gd name="connsiteX3" fmla="*/ 1636027 w 2031627"/>
              <a:gd name="connsiteY3" fmla="*/ 467173 h 1094607"/>
              <a:gd name="connsiteX4" fmla="*/ 1993043 w 2031627"/>
              <a:gd name="connsiteY4" fmla="*/ 605752 h 1094607"/>
              <a:gd name="connsiteX5" fmla="*/ 1981034 w 2031627"/>
              <a:gd name="connsiteY5" fmla="*/ 927342 h 1094607"/>
              <a:gd name="connsiteX6" fmla="*/ 1635570 w 2031627"/>
              <a:gd name="connsiteY6" fmla="*/ 1094607 h 1094607"/>
              <a:gd name="connsiteX7" fmla="*/ 417697 w 2031627"/>
              <a:gd name="connsiteY7" fmla="*/ 1091009 h 1094607"/>
              <a:gd name="connsiteX8" fmla="*/ 4450 w 2031627"/>
              <a:gd name="connsiteY8" fmla="*/ 817631 h 1094607"/>
              <a:gd name="connsiteX9" fmla="*/ 298401 w 2031627"/>
              <a:gd name="connsiteY9" fmla="*/ 448930 h 1094607"/>
              <a:gd name="connsiteX10" fmla="*/ 704111 w 2031627"/>
              <a:gd name="connsiteY10" fmla="*/ 3572 h 1094607"/>
              <a:gd name="connsiteX11" fmla="*/ 759126 w 2031627"/>
              <a:gd name="connsiteY11" fmla="*/ 175 h 109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627" h="1094607">
                <a:moveTo>
                  <a:pt x="759126" y="175"/>
                </a:moveTo>
                <a:cubicBezTo>
                  <a:pt x="1025636" y="-5883"/>
                  <a:pt x="1164300" y="146830"/>
                  <a:pt x="1202563" y="233386"/>
                </a:cubicBezTo>
                <a:cubicBezTo>
                  <a:pt x="1282888" y="192395"/>
                  <a:pt x="1410516" y="166317"/>
                  <a:pt x="1517075" y="223857"/>
                </a:cubicBezTo>
                <a:cubicBezTo>
                  <a:pt x="1603843" y="265350"/>
                  <a:pt x="1655398" y="364274"/>
                  <a:pt x="1636027" y="467173"/>
                </a:cubicBezTo>
                <a:cubicBezTo>
                  <a:pt x="1818665" y="436910"/>
                  <a:pt x="1962089" y="552744"/>
                  <a:pt x="1993043" y="605752"/>
                </a:cubicBezTo>
                <a:cubicBezTo>
                  <a:pt x="2033585" y="679331"/>
                  <a:pt x="2059020" y="824827"/>
                  <a:pt x="1981034" y="927342"/>
                </a:cubicBezTo>
                <a:cubicBezTo>
                  <a:pt x="1895034" y="1028063"/>
                  <a:pt x="1787166" y="1085614"/>
                  <a:pt x="1635570" y="1094607"/>
                </a:cubicBezTo>
                <a:lnTo>
                  <a:pt x="417697" y="1091009"/>
                </a:lnTo>
                <a:cubicBezTo>
                  <a:pt x="190851" y="1097978"/>
                  <a:pt x="45994" y="1027462"/>
                  <a:pt x="4450" y="817631"/>
                </a:cubicBezTo>
                <a:cubicBezTo>
                  <a:pt x="-12314" y="719312"/>
                  <a:pt x="4831" y="512100"/>
                  <a:pt x="298401" y="448930"/>
                </a:cubicBezTo>
                <a:cubicBezTo>
                  <a:pt x="297213" y="309047"/>
                  <a:pt x="387539" y="53920"/>
                  <a:pt x="704111" y="3572"/>
                </a:cubicBezTo>
                <a:cubicBezTo>
                  <a:pt x="723022" y="1690"/>
                  <a:pt x="741358" y="579"/>
                  <a:pt x="759126" y="175"/>
                </a:cubicBezTo>
                <a:close/>
              </a:path>
            </a:pathLst>
          </a:custGeom>
          <a:solidFill>
            <a:schemeClr val="bg1"/>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6" name="그림 개체 틀 2">
            <a:extLst>
              <a:ext uri="{FF2B5EF4-FFF2-40B4-BE49-F238E27FC236}">
                <a16:creationId xmlns:a16="http://schemas.microsoft.com/office/drawing/2014/main" id="{5B2F270D-6127-4230-AAA0-00D1740544F6}"/>
              </a:ext>
            </a:extLst>
          </p:cNvPr>
          <p:cNvSpPr>
            <a:spLocks noGrp="1"/>
          </p:cNvSpPr>
          <p:nvPr>
            <p:ph type="pic" sz="quarter" idx="59" hasCustomPrompt="1"/>
          </p:nvPr>
        </p:nvSpPr>
        <p:spPr>
          <a:xfrm>
            <a:off x="1811890" y="2529655"/>
            <a:ext cx="1293260" cy="1293260"/>
          </a:xfrm>
          <a:prstGeom prst="ellipse">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8" name="그림 개체 틀 2">
            <a:extLst>
              <a:ext uri="{FF2B5EF4-FFF2-40B4-BE49-F238E27FC236}">
                <a16:creationId xmlns:a16="http://schemas.microsoft.com/office/drawing/2014/main" id="{1FCAD4D1-1D22-4C76-A670-F8AC37A106D2}"/>
              </a:ext>
            </a:extLst>
          </p:cNvPr>
          <p:cNvSpPr>
            <a:spLocks noGrp="1"/>
          </p:cNvSpPr>
          <p:nvPr>
            <p:ph type="pic" sz="quarter" idx="60" hasCustomPrompt="1"/>
          </p:nvPr>
        </p:nvSpPr>
        <p:spPr>
          <a:xfrm>
            <a:off x="9117565" y="1596205"/>
            <a:ext cx="1293260" cy="1293260"/>
          </a:xfrm>
          <a:prstGeom prst="ellipse">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9" name="Freeform 44">
            <a:extLst>
              <a:ext uri="{FF2B5EF4-FFF2-40B4-BE49-F238E27FC236}">
                <a16:creationId xmlns:a16="http://schemas.microsoft.com/office/drawing/2014/main" id="{C3AF9648-F60B-452B-86AC-AB13E224D3FD}"/>
              </a:ext>
            </a:extLst>
          </p:cNvPr>
          <p:cNvSpPr>
            <a:spLocks noChangeAspect="1"/>
          </p:cNvSpPr>
          <p:nvPr userDrawn="1"/>
        </p:nvSpPr>
        <p:spPr>
          <a:xfrm>
            <a:off x="4705886" y="4314903"/>
            <a:ext cx="2915574" cy="1570864"/>
          </a:xfrm>
          <a:custGeom>
            <a:avLst/>
            <a:gdLst>
              <a:gd name="connsiteX0" fmla="*/ 759126 w 2031627"/>
              <a:gd name="connsiteY0" fmla="*/ 175 h 1094607"/>
              <a:gd name="connsiteX1" fmla="*/ 1202563 w 2031627"/>
              <a:gd name="connsiteY1" fmla="*/ 233386 h 1094607"/>
              <a:gd name="connsiteX2" fmla="*/ 1517075 w 2031627"/>
              <a:gd name="connsiteY2" fmla="*/ 223857 h 1094607"/>
              <a:gd name="connsiteX3" fmla="*/ 1636027 w 2031627"/>
              <a:gd name="connsiteY3" fmla="*/ 467173 h 1094607"/>
              <a:gd name="connsiteX4" fmla="*/ 1993043 w 2031627"/>
              <a:gd name="connsiteY4" fmla="*/ 605752 h 1094607"/>
              <a:gd name="connsiteX5" fmla="*/ 1981034 w 2031627"/>
              <a:gd name="connsiteY5" fmla="*/ 927342 h 1094607"/>
              <a:gd name="connsiteX6" fmla="*/ 1635570 w 2031627"/>
              <a:gd name="connsiteY6" fmla="*/ 1094607 h 1094607"/>
              <a:gd name="connsiteX7" fmla="*/ 417697 w 2031627"/>
              <a:gd name="connsiteY7" fmla="*/ 1091009 h 1094607"/>
              <a:gd name="connsiteX8" fmla="*/ 4450 w 2031627"/>
              <a:gd name="connsiteY8" fmla="*/ 817631 h 1094607"/>
              <a:gd name="connsiteX9" fmla="*/ 298401 w 2031627"/>
              <a:gd name="connsiteY9" fmla="*/ 448930 h 1094607"/>
              <a:gd name="connsiteX10" fmla="*/ 704111 w 2031627"/>
              <a:gd name="connsiteY10" fmla="*/ 3572 h 1094607"/>
              <a:gd name="connsiteX11" fmla="*/ 759126 w 2031627"/>
              <a:gd name="connsiteY11" fmla="*/ 175 h 109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627" h="1094607">
                <a:moveTo>
                  <a:pt x="759126" y="175"/>
                </a:moveTo>
                <a:cubicBezTo>
                  <a:pt x="1025636" y="-5883"/>
                  <a:pt x="1164300" y="146830"/>
                  <a:pt x="1202563" y="233386"/>
                </a:cubicBezTo>
                <a:cubicBezTo>
                  <a:pt x="1282888" y="192395"/>
                  <a:pt x="1410516" y="166317"/>
                  <a:pt x="1517075" y="223857"/>
                </a:cubicBezTo>
                <a:cubicBezTo>
                  <a:pt x="1603843" y="265350"/>
                  <a:pt x="1655398" y="364274"/>
                  <a:pt x="1636027" y="467173"/>
                </a:cubicBezTo>
                <a:cubicBezTo>
                  <a:pt x="1818665" y="436910"/>
                  <a:pt x="1962089" y="552744"/>
                  <a:pt x="1993043" y="605752"/>
                </a:cubicBezTo>
                <a:cubicBezTo>
                  <a:pt x="2033585" y="679331"/>
                  <a:pt x="2059020" y="824827"/>
                  <a:pt x="1981034" y="927342"/>
                </a:cubicBezTo>
                <a:cubicBezTo>
                  <a:pt x="1895034" y="1028063"/>
                  <a:pt x="1787166" y="1085614"/>
                  <a:pt x="1635570" y="1094607"/>
                </a:cubicBezTo>
                <a:lnTo>
                  <a:pt x="417697" y="1091009"/>
                </a:lnTo>
                <a:cubicBezTo>
                  <a:pt x="190851" y="1097978"/>
                  <a:pt x="45994" y="1027462"/>
                  <a:pt x="4450" y="817631"/>
                </a:cubicBezTo>
                <a:cubicBezTo>
                  <a:pt x="-12314" y="719312"/>
                  <a:pt x="4831" y="512100"/>
                  <a:pt x="298401" y="448930"/>
                </a:cubicBezTo>
                <a:cubicBezTo>
                  <a:pt x="297213" y="309047"/>
                  <a:pt x="387539" y="53920"/>
                  <a:pt x="704111" y="3572"/>
                </a:cubicBezTo>
                <a:cubicBezTo>
                  <a:pt x="723022" y="1690"/>
                  <a:pt x="741358" y="579"/>
                  <a:pt x="759126" y="175"/>
                </a:cubicBezTo>
                <a:close/>
              </a:path>
            </a:pathLst>
          </a:custGeom>
          <a:solidFill>
            <a:schemeClr val="bg1"/>
          </a:solidFill>
          <a:ln w="889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0" name="그림 개체 틀 2">
            <a:extLst>
              <a:ext uri="{FF2B5EF4-FFF2-40B4-BE49-F238E27FC236}">
                <a16:creationId xmlns:a16="http://schemas.microsoft.com/office/drawing/2014/main" id="{ADE84C9C-AE4C-4919-85E3-27955132D9EC}"/>
              </a:ext>
            </a:extLst>
          </p:cNvPr>
          <p:cNvSpPr>
            <a:spLocks noGrp="1"/>
          </p:cNvSpPr>
          <p:nvPr>
            <p:ph type="pic" sz="quarter" idx="61" hasCustomPrompt="1"/>
          </p:nvPr>
        </p:nvSpPr>
        <p:spPr>
          <a:xfrm>
            <a:off x="5202790" y="4453705"/>
            <a:ext cx="1293260" cy="1293260"/>
          </a:xfrm>
          <a:prstGeom prst="ellipse">
            <a:avLst/>
          </a:prstGeom>
          <a:solidFill>
            <a:schemeClr val="bg1">
              <a:lumMod val="8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3041298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B178950-6460-489A-86E8-DA7944855983}"/>
              </a:ext>
            </a:extLst>
          </p:cNvPr>
          <p:cNvSpPr>
            <a:spLocks noGrp="1"/>
          </p:cNvSpPr>
          <p:nvPr>
            <p:ph type="pic" sz="quarter" idx="46" hasCustomPrompt="1"/>
          </p:nvPr>
        </p:nvSpPr>
        <p:spPr>
          <a:xfrm>
            <a:off x="1875633" y="1819076"/>
            <a:ext cx="9593277" cy="2645996"/>
          </a:xfrm>
          <a:custGeom>
            <a:avLst/>
            <a:gdLst>
              <a:gd name="connsiteX0" fmla="*/ 0 w 6913722"/>
              <a:gd name="connsiteY0" fmla="*/ 0 h 1800200"/>
              <a:gd name="connsiteX1" fmla="*/ 6913722 w 6913722"/>
              <a:gd name="connsiteY1" fmla="*/ 0 h 1800200"/>
              <a:gd name="connsiteX2" fmla="*/ 6913722 w 6913722"/>
              <a:gd name="connsiteY2" fmla="*/ 1800200 h 1800200"/>
              <a:gd name="connsiteX3" fmla="*/ 0 w 6913722"/>
              <a:gd name="connsiteY3" fmla="*/ 1800200 h 1800200"/>
              <a:gd name="connsiteX4" fmla="*/ 0 w 6913722"/>
              <a:gd name="connsiteY4" fmla="*/ 0 h 1800200"/>
              <a:gd name="connsiteX0" fmla="*/ 0 w 6913722"/>
              <a:gd name="connsiteY0" fmla="*/ 0 h 1800200"/>
              <a:gd name="connsiteX1" fmla="*/ 6913722 w 6913722"/>
              <a:gd name="connsiteY1" fmla="*/ 0 h 1800200"/>
              <a:gd name="connsiteX2" fmla="*/ 6913722 w 6913722"/>
              <a:gd name="connsiteY2" fmla="*/ 1800200 h 1800200"/>
              <a:gd name="connsiteX3" fmla="*/ 1103257 w 6913722"/>
              <a:gd name="connsiteY3" fmla="*/ 1791789 h 1800200"/>
              <a:gd name="connsiteX4" fmla="*/ 0 w 6913722"/>
              <a:gd name="connsiteY4" fmla="*/ 1800200 h 1800200"/>
              <a:gd name="connsiteX5" fmla="*/ 0 w 6913722"/>
              <a:gd name="connsiteY5" fmla="*/ 0 h 1800200"/>
              <a:gd name="connsiteX0" fmla="*/ 0 w 6913722"/>
              <a:gd name="connsiteY0" fmla="*/ 0 h 1800200"/>
              <a:gd name="connsiteX1" fmla="*/ 6913722 w 6913722"/>
              <a:gd name="connsiteY1" fmla="*/ 0 h 1800200"/>
              <a:gd name="connsiteX2" fmla="*/ 6913722 w 6913722"/>
              <a:gd name="connsiteY2" fmla="*/ 1800200 h 1800200"/>
              <a:gd name="connsiteX3" fmla="*/ 1489151 w 6913722"/>
              <a:gd name="connsiteY3" fmla="*/ 1800178 h 1800200"/>
              <a:gd name="connsiteX4" fmla="*/ 1103257 w 6913722"/>
              <a:gd name="connsiteY4" fmla="*/ 1791789 h 1800200"/>
              <a:gd name="connsiteX5" fmla="*/ 0 w 6913722"/>
              <a:gd name="connsiteY5" fmla="*/ 1800200 h 1800200"/>
              <a:gd name="connsiteX6" fmla="*/ 0 w 6913722"/>
              <a:gd name="connsiteY6" fmla="*/ 0 h 1800200"/>
              <a:gd name="connsiteX0" fmla="*/ 0 w 6913722"/>
              <a:gd name="connsiteY0" fmla="*/ 0 h 1800200"/>
              <a:gd name="connsiteX1" fmla="*/ 6913722 w 6913722"/>
              <a:gd name="connsiteY1" fmla="*/ 0 h 1800200"/>
              <a:gd name="connsiteX2" fmla="*/ 6913722 w 6913722"/>
              <a:gd name="connsiteY2" fmla="*/ 1800200 h 1800200"/>
              <a:gd name="connsiteX3" fmla="*/ 1489151 w 6913722"/>
              <a:gd name="connsiteY3" fmla="*/ 1800178 h 1800200"/>
              <a:gd name="connsiteX4" fmla="*/ 1287815 w 6913722"/>
              <a:gd name="connsiteY4" fmla="*/ 1791789 h 1800200"/>
              <a:gd name="connsiteX5" fmla="*/ 1103257 w 6913722"/>
              <a:gd name="connsiteY5" fmla="*/ 1791789 h 1800200"/>
              <a:gd name="connsiteX6" fmla="*/ 0 w 6913722"/>
              <a:gd name="connsiteY6" fmla="*/ 1800200 h 1800200"/>
              <a:gd name="connsiteX7" fmla="*/ 0 w 6913722"/>
              <a:gd name="connsiteY7" fmla="*/ 0 h 1800200"/>
              <a:gd name="connsiteX0" fmla="*/ 0 w 6913722"/>
              <a:gd name="connsiteY0" fmla="*/ 0 h 1951179"/>
              <a:gd name="connsiteX1" fmla="*/ 6913722 w 6913722"/>
              <a:gd name="connsiteY1" fmla="*/ 0 h 1951179"/>
              <a:gd name="connsiteX2" fmla="*/ 6913722 w 6913722"/>
              <a:gd name="connsiteY2" fmla="*/ 1800200 h 1951179"/>
              <a:gd name="connsiteX3" fmla="*/ 1489151 w 6913722"/>
              <a:gd name="connsiteY3" fmla="*/ 1800178 h 1951179"/>
              <a:gd name="connsiteX4" fmla="*/ 1296204 w 6913722"/>
              <a:gd name="connsiteY4" fmla="*/ 1951179 h 1951179"/>
              <a:gd name="connsiteX5" fmla="*/ 1103257 w 6913722"/>
              <a:gd name="connsiteY5" fmla="*/ 1791789 h 1951179"/>
              <a:gd name="connsiteX6" fmla="*/ 0 w 6913722"/>
              <a:gd name="connsiteY6" fmla="*/ 1800200 h 1951179"/>
              <a:gd name="connsiteX7" fmla="*/ 0 w 6913722"/>
              <a:gd name="connsiteY7" fmla="*/ 0 h 1951179"/>
              <a:gd name="connsiteX0" fmla="*/ 0 w 6913722"/>
              <a:gd name="connsiteY0" fmla="*/ 0 h 2002718"/>
              <a:gd name="connsiteX1" fmla="*/ 6913722 w 6913722"/>
              <a:gd name="connsiteY1" fmla="*/ 0 h 2002718"/>
              <a:gd name="connsiteX2" fmla="*/ 6913722 w 6913722"/>
              <a:gd name="connsiteY2" fmla="*/ 1800200 h 2002718"/>
              <a:gd name="connsiteX3" fmla="*/ 1489151 w 6913722"/>
              <a:gd name="connsiteY3" fmla="*/ 1800178 h 2002718"/>
              <a:gd name="connsiteX4" fmla="*/ 1303214 w 6913722"/>
              <a:gd name="connsiteY4" fmla="*/ 2002718 h 2002718"/>
              <a:gd name="connsiteX5" fmla="*/ 1103257 w 6913722"/>
              <a:gd name="connsiteY5" fmla="*/ 1791789 h 2002718"/>
              <a:gd name="connsiteX6" fmla="*/ 0 w 6913722"/>
              <a:gd name="connsiteY6" fmla="*/ 1800200 h 2002718"/>
              <a:gd name="connsiteX7" fmla="*/ 0 w 6913722"/>
              <a:gd name="connsiteY7" fmla="*/ 0 h 2002718"/>
              <a:gd name="connsiteX0" fmla="*/ 0 w 6913722"/>
              <a:gd name="connsiteY0" fmla="*/ 0 h 2002718"/>
              <a:gd name="connsiteX1" fmla="*/ 6913722 w 6913722"/>
              <a:gd name="connsiteY1" fmla="*/ 0 h 2002718"/>
              <a:gd name="connsiteX2" fmla="*/ 6913722 w 6913722"/>
              <a:gd name="connsiteY2" fmla="*/ 1800200 h 2002718"/>
              <a:gd name="connsiteX3" fmla="*/ 1489151 w 6913722"/>
              <a:gd name="connsiteY3" fmla="*/ 1800178 h 2002718"/>
              <a:gd name="connsiteX4" fmla="*/ 1289193 w 6913722"/>
              <a:gd name="connsiteY4" fmla="*/ 2002718 h 2002718"/>
              <a:gd name="connsiteX5" fmla="*/ 1103257 w 6913722"/>
              <a:gd name="connsiteY5" fmla="*/ 1791789 h 2002718"/>
              <a:gd name="connsiteX6" fmla="*/ 0 w 6913722"/>
              <a:gd name="connsiteY6" fmla="*/ 1800200 h 2002718"/>
              <a:gd name="connsiteX7" fmla="*/ 0 w 6913722"/>
              <a:gd name="connsiteY7" fmla="*/ 0 h 2002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3722" h="2002718">
                <a:moveTo>
                  <a:pt x="0" y="0"/>
                </a:moveTo>
                <a:lnTo>
                  <a:pt x="6913722" y="0"/>
                </a:lnTo>
                <a:lnTo>
                  <a:pt x="6913722" y="1800200"/>
                </a:lnTo>
                <a:lnTo>
                  <a:pt x="1489151" y="1800178"/>
                </a:lnTo>
                <a:lnTo>
                  <a:pt x="1289193" y="2002718"/>
                </a:lnTo>
                <a:lnTo>
                  <a:pt x="1103257" y="1791789"/>
                </a:lnTo>
                <a:lnTo>
                  <a:pt x="0" y="1800200"/>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marR="0" indent="0" algn="ctr" defTabSz="914423" rtl="0" eaLnBrk="1" fontAlgn="auto" latinLnBrk="0" hangingPunct="1">
              <a:lnSpc>
                <a:spcPct val="90000"/>
              </a:lnSpc>
              <a:spcBef>
                <a:spcPts val="1000"/>
              </a:spcBef>
              <a:spcAft>
                <a:spcPts val="0"/>
              </a:spcAft>
              <a:buClrTx/>
              <a:buSzTx/>
              <a:buFont typeface="Arial" panose="020B0604020202020204" pitchFamily="34" charset="0"/>
              <a:buNone/>
              <a:tabLst/>
              <a:defRPr lang="ko-KR" altLang="en-US" sz="1200" dirty="0">
                <a:solidFill>
                  <a:schemeClr val="tx1">
                    <a:lumMod val="75000"/>
                    <a:lumOff val="25000"/>
                  </a:schemeClr>
                </a:solidFill>
              </a:defRPr>
            </a:lvl1pPr>
          </a:lstStyle>
          <a:p>
            <a:pPr marL="0" marR="0" lvl="0" indent="0" algn="ctr" defTabSz="914423"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ko-KR" dirty="0"/>
              <a:t>Place Your Picture Here And Send To Back</a:t>
            </a:r>
            <a:endParaRPr lang="ko-KR" altLang="en-US" dirty="0"/>
          </a:p>
        </p:txBody>
      </p:sp>
      <p:sp>
        <p:nvSpPr>
          <p:cNvPr id="3" name="Rectangle 2">
            <a:extLst>
              <a:ext uri="{FF2B5EF4-FFF2-40B4-BE49-F238E27FC236}">
                <a16:creationId xmlns:a16="http://schemas.microsoft.com/office/drawing/2014/main" id="{D50AE06E-08A3-48B7-8322-CE3798623A8B}"/>
              </a:ext>
            </a:extLst>
          </p:cNvPr>
          <p:cNvSpPr/>
          <p:nvPr userDrawn="1"/>
        </p:nvSpPr>
        <p:spPr>
          <a:xfrm>
            <a:off x="-1" y="1819076"/>
            <a:ext cx="1875635" cy="2389975"/>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800"/>
          </a:p>
        </p:txBody>
      </p:sp>
      <p:sp>
        <p:nvSpPr>
          <p:cNvPr id="4" name="그림 개체 틀 2">
            <a:extLst>
              <a:ext uri="{FF2B5EF4-FFF2-40B4-BE49-F238E27FC236}">
                <a16:creationId xmlns:a16="http://schemas.microsoft.com/office/drawing/2014/main" id="{A708D5EC-6A83-4792-81FB-2ECCB0ABE2A2}"/>
              </a:ext>
            </a:extLst>
          </p:cNvPr>
          <p:cNvSpPr>
            <a:spLocks noGrp="1"/>
          </p:cNvSpPr>
          <p:nvPr>
            <p:ph type="pic" sz="quarter" idx="58" hasCustomPrompt="1"/>
          </p:nvPr>
        </p:nvSpPr>
        <p:spPr>
          <a:xfrm>
            <a:off x="9615413" y="4396978"/>
            <a:ext cx="1853497" cy="16704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5" name="그림 개체 틀 2">
            <a:extLst>
              <a:ext uri="{FF2B5EF4-FFF2-40B4-BE49-F238E27FC236}">
                <a16:creationId xmlns:a16="http://schemas.microsoft.com/office/drawing/2014/main" id="{DD53BE75-DFE8-4D1E-89D4-0824C71EED78}"/>
              </a:ext>
            </a:extLst>
          </p:cNvPr>
          <p:cNvSpPr>
            <a:spLocks noGrp="1"/>
          </p:cNvSpPr>
          <p:nvPr>
            <p:ph type="pic" sz="quarter" idx="59" hasCustomPrompt="1"/>
          </p:nvPr>
        </p:nvSpPr>
        <p:spPr>
          <a:xfrm>
            <a:off x="7570712" y="4396978"/>
            <a:ext cx="1853497" cy="16704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6" name="Text Placeholder 9">
            <a:extLst>
              <a:ext uri="{FF2B5EF4-FFF2-40B4-BE49-F238E27FC236}">
                <a16:creationId xmlns:a16="http://schemas.microsoft.com/office/drawing/2014/main" id="{93642239-33D4-4D2F-AC90-7781FC846D6F}"/>
              </a:ext>
            </a:extLst>
          </p:cNvPr>
          <p:cNvSpPr>
            <a:spLocks noGrp="1"/>
          </p:cNvSpPr>
          <p:nvPr>
            <p:ph type="body" sz="quarter" idx="16"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1452142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3723FA40-FCE6-4B16-AF36-281B510020EB}"/>
              </a:ext>
            </a:extLst>
          </p:cNvPr>
          <p:cNvSpPr>
            <a:spLocks noGrp="1"/>
          </p:cNvSpPr>
          <p:nvPr>
            <p:ph type="pic" sz="quarter" idx="42" hasCustomPrompt="1"/>
          </p:nvPr>
        </p:nvSpPr>
        <p:spPr>
          <a:xfrm>
            <a:off x="733463" y="1792600"/>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3" name="Picture Placeholder 2">
            <a:extLst>
              <a:ext uri="{FF2B5EF4-FFF2-40B4-BE49-F238E27FC236}">
                <a16:creationId xmlns:a16="http://schemas.microsoft.com/office/drawing/2014/main" id="{A198B135-3ED1-42E9-A42D-5B4F7F10C237}"/>
              </a:ext>
            </a:extLst>
          </p:cNvPr>
          <p:cNvSpPr>
            <a:spLocks noGrp="1"/>
          </p:cNvSpPr>
          <p:nvPr>
            <p:ph type="pic" sz="quarter" idx="54" hasCustomPrompt="1"/>
          </p:nvPr>
        </p:nvSpPr>
        <p:spPr>
          <a:xfrm>
            <a:off x="733463" y="2878386"/>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4" name="Picture Placeholder 2">
            <a:extLst>
              <a:ext uri="{FF2B5EF4-FFF2-40B4-BE49-F238E27FC236}">
                <a16:creationId xmlns:a16="http://schemas.microsoft.com/office/drawing/2014/main" id="{B0371065-5281-4086-9A62-2FB24E56E50B}"/>
              </a:ext>
            </a:extLst>
          </p:cNvPr>
          <p:cNvSpPr>
            <a:spLocks noGrp="1"/>
          </p:cNvSpPr>
          <p:nvPr>
            <p:ph type="pic" sz="quarter" idx="57" hasCustomPrompt="1"/>
          </p:nvPr>
        </p:nvSpPr>
        <p:spPr>
          <a:xfrm>
            <a:off x="733463" y="3964172"/>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5" name="Picture Placeholder 2">
            <a:extLst>
              <a:ext uri="{FF2B5EF4-FFF2-40B4-BE49-F238E27FC236}">
                <a16:creationId xmlns:a16="http://schemas.microsoft.com/office/drawing/2014/main" id="{1805CC9B-AA32-4069-B262-3DA21DB7FF55}"/>
              </a:ext>
            </a:extLst>
          </p:cNvPr>
          <p:cNvSpPr>
            <a:spLocks noGrp="1"/>
          </p:cNvSpPr>
          <p:nvPr>
            <p:ph type="pic" sz="quarter" idx="60" hasCustomPrompt="1"/>
          </p:nvPr>
        </p:nvSpPr>
        <p:spPr>
          <a:xfrm>
            <a:off x="733463" y="5049957"/>
            <a:ext cx="1800000" cy="1008000"/>
          </a:xfrm>
          <a:prstGeom prst="roundRect">
            <a:avLst>
              <a:gd name="adj" fmla="val 7223"/>
            </a:avLst>
          </a:prstGeom>
          <a:solidFill>
            <a:schemeClr val="bg1">
              <a:lumMod val="95000"/>
            </a:schemeClr>
          </a:solidFill>
        </p:spPr>
        <p:txBody>
          <a:bodyPr anchor="ct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marL="0" lvl="0" algn="ctr"/>
            <a:r>
              <a:rPr lang="en-US" altLang="ko-KR" dirty="0"/>
              <a:t>Place Your Picture Here</a:t>
            </a:r>
            <a:endParaRPr lang="ko-KR" altLang="en-US" dirty="0"/>
          </a:p>
        </p:txBody>
      </p:sp>
      <p:sp>
        <p:nvSpPr>
          <p:cNvPr id="6" name="Text Placeholder 9">
            <a:extLst>
              <a:ext uri="{FF2B5EF4-FFF2-40B4-BE49-F238E27FC236}">
                <a16:creationId xmlns:a16="http://schemas.microsoft.com/office/drawing/2014/main" id="{EAF47A72-6930-4058-A5F2-8E8A5F1A5B43}"/>
              </a:ext>
            </a:extLst>
          </p:cNvPr>
          <p:cNvSpPr>
            <a:spLocks noGrp="1"/>
          </p:cNvSpPr>
          <p:nvPr>
            <p:ph type="body" sz="quarter" idx="16"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9907673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514C0E-C202-46C1-9852-BA3E45CA02B3}"/>
              </a:ext>
            </a:extLst>
          </p:cNvPr>
          <p:cNvSpPr/>
          <p:nvPr userDrawn="1"/>
        </p:nvSpPr>
        <p:spPr>
          <a:xfrm>
            <a:off x="9315811" y="3209360"/>
            <a:ext cx="2160000" cy="144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3" name="Picture Placeholder 2">
            <a:extLst>
              <a:ext uri="{FF2B5EF4-FFF2-40B4-BE49-F238E27FC236}">
                <a16:creationId xmlns:a16="http://schemas.microsoft.com/office/drawing/2014/main" id="{FF202D61-F30B-4228-A377-5750CAA2B9B7}"/>
              </a:ext>
            </a:extLst>
          </p:cNvPr>
          <p:cNvSpPr>
            <a:spLocks noGrp="1"/>
          </p:cNvSpPr>
          <p:nvPr>
            <p:ph type="pic" idx="15" hasCustomPrompt="1"/>
          </p:nvPr>
        </p:nvSpPr>
        <p:spPr>
          <a:xfrm>
            <a:off x="9315811" y="1773034"/>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4" name="Rectangle 3">
            <a:extLst>
              <a:ext uri="{FF2B5EF4-FFF2-40B4-BE49-F238E27FC236}">
                <a16:creationId xmlns:a16="http://schemas.microsoft.com/office/drawing/2014/main" id="{8C423E02-128E-42A1-8953-2DE50A51FCF9}"/>
              </a:ext>
            </a:extLst>
          </p:cNvPr>
          <p:cNvSpPr/>
          <p:nvPr userDrawn="1"/>
        </p:nvSpPr>
        <p:spPr>
          <a:xfrm>
            <a:off x="7155811" y="4645814"/>
            <a:ext cx="2160000" cy="144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5" name="Picture Placeholder 2">
            <a:extLst>
              <a:ext uri="{FF2B5EF4-FFF2-40B4-BE49-F238E27FC236}">
                <a16:creationId xmlns:a16="http://schemas.microsoft.com/office/drawing/2014/main" id="{06F87C8A-190B-4FCA-A7E1-913DC2A32AA2}"/>
              </a:ext>
            </a:extLst>
          </p:cNvPr>
          <p:cNvSpPr>
            <a:spLocks noGrp="1"/>
          </p:cNvSpPr>
          <p:nvPr>
            <p:ph type="pic" idx="16" hasCustomPrompt="1"/>
          </p:nvPr>
        </p:nvSpPr>
        <p:spPr>
          <a:xfrm>
            <a:off x="9315811" y="4645814"/>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6" name="Picture Placeholder 2">
            <a:extLst>
              <a:ext uri="{FF2B5EF4-FFF2-40B4-BE49-F238E27FC236}">
                <a16:creationId xmlns:a16="http://schemas.microsoft.com/office/drawing/2014/main" id="{AA0A630E-93DB-487F-929A-17764764CDB1}"/>
              </a:ext>
            </a:extLst>
          </p:cNvPr>
          <p:cNvSpPr>
            <a:spLocks noGrp="1"/>
          </p:cNvSpPr>
          <p:nvPr>
            <p:ph type="pic" idx="17" hasCustomPrompt="1"/>
          </p:nvPr>
        </p:nvSpPr>
        <p:spPr>
          <a:xfrm>
            <a:off x="7155596" y="3209360"/>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7" name="Rectangle 6">
            <a:extLst>
              <a:ext uri="{FF2B5EF4-FFF2-40B4-BE49-F238E27FC236}">
                <a16:creationId xmlns:a16="http://schemas.microsoft.com/office/drawing/2014/main" id="{6711B731-17ED-4D6F-800A-73D3A14C3992}"/>
              </a:ext>
            </a:extLst>
          </p:cNvPr>
          <p:cNvSpPr/>
          <p:nvPr userDrawn="1"/>
        </p:nvSpPr>
        <p:spPr>
          <a:xfrm>
            <a:off x="7155811" y="1773034"/>
            <a:ext cx="2160000" cy="144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8" name="Rectangle 7">
            <a:extLst>
              <a:ext uri="{FF2B5EF4-FFF2-40B4-BE49-F238E27FC236}">
                <a16:creationId xmlns:a16="http://schemas.microsoft.com/office/drawing/2014/main" id="{B6746A58-880F-470E-AAFB-4D7CB30D2CF6}"/>
              </a:ext>
            </a:extLst>
          </p:cNvPr>
          <p:cNvSpPr/>
          <p:nvPr userDrawn="1"/>
        </p:nvSpPr>
        <p:spPr>
          <a:xfrm>
            <a:off x="4995381" y="3209360"/>
            <a:ext cx="2160000" cy="144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9" name="Picture Placeholder 2">
            <a:extLst>
              <a:ext uri="{FF2B5EF4-FFF2-40B4-BE49-F238E27FC236}">
                <a16:creationId xmlns:a16="http://schemas.microsoft.com/office/drawing/2014/main" id="{FBD37972-1F7F-4C9E-A6D4-C90E3B8369F0}"/>
              </a:ext>
            </a:extLst>
          </p:cNvPr>
          <p:cNvSpPr>
            <a:spLocks noGrp="1"/>
          </p:cNvSpPr>
          <p:nvPr>
            <p:ph type="pic" idx="18" hasCustomPrompt="1"/>
          </p:nvPr>
        </p:nvSpPr>
        <p:spPr>
          <a:xfrm>
            <a:off x="4994903" y="4645814"/>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10" name="Picture Placeholder 2">
            <a:extLst>
              <a:ext uri="{FF2B5EF4-FFF2-40B4-BE49-F238E27FC236}">
                <a16:creationId xmlns:a16="http://schemas.microsoft.com/office/drawing/2014/main" id="{8E23BEDE-B250-40DE-8D39-C0803D8CC43A}"/>
              </a:ext>
            </a:extLst>
          </p:cNvPr>
          <p:cNvSpPr>
            <a:spLocks noGrp="1"/>
          </p:cNvSpPr>
          <p:nvPr>
            <p:ph type="pic" idx="20" hasCustomPrompt="1"/>
          </p:nvPr>
        </p:nvSpPr>
        <p:spPr>
          <a:xfrm>
            <a:off x="2835166" y="3209360"/>
            <a:ext cx="2160000" cy="1440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11" name="Rectangle 10">
            <a:extLst>
              <a:ext uri="{FF2B5EF4-FFF2-40B4-BE49-F238E27FC236}">
                <a16:creationId xmlns:a16="http://schemas.microsoft.com/office/drawing/2014/main" id="{4D3AFCEB-A5C6-4DD3-BD22-AE741EDA18AE}"/>
              </a:ext>
            </a:extLst>
          </p:cNvPr>
          <p:cNvSpPr/>
          <p:nvPr userDrawn="1"/>
        </p:nvSpPr>
        <p:spPr>
          <a:xfrm>
            <a:off x="674951" y="3209360"/>
            <a:ext cx="2160000" cy="144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latin typeface="+mn-lt"/>
            </a:endParaRPr>
          </a:p>
        </p:txBody>
      </p:sp>
      <p:sp>
        <p:nvSpPr>
          <p:cNvPr id="22" name="Text Placeholder 9">
            <a:extLst>
              <a:ext uri="{FF2B5EF4-FFF2-40B4-BE49-F238E27FC236}">
                <a16:creationId xmlns:a16="http://schemas.microsoft.com/office/drawing/2014/main" id="{B5DC6E82-1C6B-48EE-8DA8-170A8B24277E}"/>
              </a:ext>
            </a:extLst>
          </p:cNvPr>
          <p:cNvSpPr>
            <a:spLocks noGrp="1"/>
          </p:cNvSpPr>
          <p:nvPr>
            <p:ph type="body" sz="quarter" idx="21"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2044562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2" name="Picture Placeholder 4">
            <a:extLst>
              <a:ext uri="{FF2B5EF4-FFF2-40B4-BE49-F238E27FC236}">
                <a16:creationId xmlns:a16="http://schemas.microsoft.com/office/drawing/2014/main" id="{748D85DA-55FA-483F-AB10-C7570C4473F6}"/>
              </a:ext>
            </a:extLst>
          </p:cNvPr>
          <p:cNvSpPr>
            <a:spLocks noGrp="1"/>
          </p:cNvSpPr>
          <p:nvPr>
            <p:ph type="pic" sz="quarter" idx="10" hasCustomPrompt="1"/>
          </p:nvPr>
        </p:nvSpPr>
        <p:spPr>
          <a:xfrm>
            <a:off x="6575840" y="1478364"/>
            <a:ext cx="205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3" name="Picture Placeholder 4">
            <a:extLst>
              <a:ext uri="{FF2B5EF4-FFF2-40B4-BE49-F238E27FC236}">
                <a16:creationId xmlns:a16="http://schemas.microsoft.com/office/drawing/2014/main" id="{1F59985C-8D83-4C2F-A77E-740987746035}"/>
              </a:ext>
            </a:extLst>
          </p:cNvPr>
          <p:cNvSpPr>
            <a:spLocks noGrp="1"/>
          </p:cNvSpPr>
          <p:nvPr>
            <p:ph type="pic" sz="quarter" idx="11" hasCustomPrompt="1"/>
          </p:nvPr>
        </p:nvSpPr>
        <p:spPr>
          <a:xfrm>
            <a:off x="6575840" y="3120588"/>
            <a:ext cx="205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4" name="Picture Placeholder 4">
            <a:extLst>
              <a:ext uri="{FF2B5EF4-FFF2-40B4-BE49-F238E27FC236}">
                <a16:creationId xmlns:a16="http://schemas.microsoft.com/office/drawing/2014/main" id="{9FFF4ED5-B4BB-4511-BAAB-643117CC5396}"/>
              </a:ext>
            </a:extLst>
          </p:cNvPr>
          <p:cNvSpPr>
            <a:spLocks noGrp="1"/>
          </p:cNvSpPr>
          <p:nvPr>
            <p:ph type="pic" sz="quarter" idx="12" hasCustomPrompt="1"/>
          </p:nvPr>
        </p:nvSpPr>
        <p:spPr>
          <a:xfrm>
            <a:off x="6575840" y="4762777"/>
            <a:ext cx="205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5" name="Picture Placeholder 4">
            <a:extLst>
              <a:ext uri="{FF2B5EF4-FFF2-40B4-BE49-F238E27FC236}">
                <a16:creationId xmlns:a16="http://schemas.microsoft.com/office/drawing/2014/main" id="{91EFECA9-E86B-4786-893E-598AACF581C1}"/>
              </a:ext>
            </a:extLst>
          </p:cNvPr>
          <p:cNvSpPr>
            <a:spLocks noGrp="1"/>
          </p:cNvSpPr>
          <p:nvPr>
            <p:ph type="pic" sz="quarter" idx="13" hasCustomPrompt="1"/>
          </p:nvPr>
        </p:nvSpPr>
        <p:spPr>
          <a:xfrm>
            <a:off x="8716377" y="3120588"/>
            <a:ext cx="169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6" name="Picture Placeholder 4">
            <a:extLst>
              <a:ext uri="{FF2B5EF4-FFF2-40B4-BE49-F238E27FC236}">
                <a16:creationId xmlns:a16="http://schemas.microsoft.com/office/drawing/2014/main" id="{34EDB837-B580-4594-B731-E5003B304188}"/>
              </a:ext>
            </a:extLst>
          </p:cNvPr>
          <p:cNvSpPr>
            <a:spLocks noGrp="1"/>
          </p:cNvSpPr>
          <p:nvPr>
            <p:ph type="pic" sz="quarter" idx="14" hasCustomPrompt="1"/>
          </p:nvPr>
        </p:nvSpPr>
        <p:spPr>
          <a:xfrm>
            <a:off x="10500000" y="3120588"/>
            <a:ext cx="1692000" cy="1440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7" name="Picture Placeholder 4">
            <a:extLst>
              <a:ext uri="{FF2B5EF4-FFF2-40B4-BE49-F238E27FC236}">
                <a16:creationId xmlns:a16="http://schemas.microsoft.com/office/drawing/2014/main" id="{7357A188-0C12-42C9-978C-C9C96AE2112E}"/>
              </a:ext>
            </a:extLst>
          </p:cNvPr>
          <p:cNvSpPr>
            <a:spLocks noGrp="1"/>
          </p:cNvSpPr>
          <p:nvPr>
            <p:ph type="pic" sz="quarter" idx="15" hasCustomPrompt="1"/>
          </p:nvPr>
        </p:nvSpPr>
        <p:spPr>
          <a:xfrm>
            <a:off x="4429129" y="1766364"/>
            <a:ext cx="2052000" cy="1152000"/>
          </a:xfrm>
          <a:prstGeom prst="rect">
            <a:avLst/>
          </a:prstGeom>
          <a:solidFill>
            <a:schemeClr val="bg1">
              <a:lumMod val="95000"/>
            </a:schemeClr>
          </a:solidFill>
        </p:spPr>
        <p:txBody>
          <a:bodyPr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a:t>
            </a:r>
            <a:endParaRPr lang="ko-KR" altLang="en-US" dirty="0"/>
          </a:p>
          <a:p>
            <a:endParaRPr lang="ko-KR" altLang="en-US" dirty="0"/>
          </a:p>
        </p:txBody>
      </p:sp>
      <p:sp>
        <p:nvSpPr>
          <p:cNvPr id="8" name="Rectangle 7">
            <a:extLst>
              <a:ext uri="{FF2B5EF4-FFF2-40B4-BE49-F238E27FC236}">
                <a16:creationId xmlns:a16="http://schemas.microsoft.com/office/drawing/2014/main" id="{91CDAEB8-C380-4585-AF5E-9239B85467FF}"/>
              </a:ext>
            </a:extLst>
          </p:cNvPr>
          <p:cNvSpPr/>
          <p:nvPr userDrawn="1"/>
        </p:nvSpPr>
        <p:spPr>
          <a:xfrm>
            <a:off x="0" y="3120588"/>
            <a:ext cx="6481129" cy="1550690"/>
          </a:xfrm>
          <a:prstGeom prst="rect">
            <a:avLst/>
          </a:prstGeom>
          <a:solidFill>
            <a:schemeClr val="accent1"/>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9" name="Rectangle 8">
            <a:extLst>
              <a:ext uri="{FF2B5EF4-FFF2-40B4-BE49-F238E27FC236}">
                <a16:creationId xmlns:a16="http://schemas.microsoft.com/office/drawing/2014/main" id="{E3F0EDCD-8042-4D71-BF31-EA988202BFCC}"/>
              </a:ext>
            </a:extLst>
          </p:cNvPr>
          <p:cNvSpPr/>
          <p:nvPr userDrawn="1"/>
        </p:nvSpPr>
        <p:spPr>
          <a:xfrm>
            <a:off x="4429129" y="2912764"/>
            <a:ext cx="2052000" cy="108000"/>
          </a:xfrm>
          <a:prstGeom prst="rect">
            <a:avLst/>
          </a:prstGeom>
          <a:solidFill>
            <a:schemeClr val="accent2"/>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0" name="Rectangle 9">
            <a:extLst>
              <a:ext uri="{FF2B5EF4-FFF2-40B4-BE49-F238E27FC236}">
                <a16:creationId xmlns:a16="http://schemas.microsoft.com/office/drawing/2014/main" id="{A4F4A05E-6641-4664-BFC0-C9825CBA2DD2}"/>
              </a:ext>
            </a:extLst>
          </p:cNvPr>
          <p:cNvSpPr/>
          <p:nvPr userDrawn="1"/>
        </p:nvSpPr>
        <p:spPr>
          <a:xfrm>
            <a:off x="6575840" y="2912764"/>
            <a:ext cx="2052000" cy="108000"/>
          </a:xfrm>
          <a:prstGeom prst="rect">
            <a:avLst/>
          </a:prstGeom>
          <a:solidFill>
            <a:schemeClr val="accent4"/>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1" name="Rectangle 10">
            <a:extLst>
              <a:ext uri="{FF2B5EF4-FFF2-40B4-BE49-F238E27FC236}">
                <a16:creationId xmlns:a16="http://schemas.microsoft.com/office/drawing/2014/main" id="{54DE6A5E-4942-4403-9E96-15A90E9769CC}"/>
              </a:ext>
            </a:extLst>
          </p:cNvPr>
          <p:cNvSpPr/>
          <p:nvPr userDrawn="1"/>
        </p:nvSpPr>
        <p:spPr>
          <a:xfrm>
            <a:off x="6575840" y="4563278"/>
            <a:ext cx="2052000" cy="108000"/>
          </a:xfrm>
          <a:prstGeom prst="rect">
            <a:avLst/>
          </a:prstGeom>
          <a:solidFill>
            <a:schemeClr val="accent2"/>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2" name="Rectangle 11">
            <a:extLst>
              <a:ext uri="{FF2B5EF4-FFF2-40B4-BE49-F238E27FC236}">
                <a16:creationId xmlns:a16="http://schemas.microsoft.com/office/drawing/2014/main" id="{781AA1FC-A026-419C-BCC1-A178BDFD1AED}"/>
              </a:ext>
            </a:extLst>
          </p:cNvPr>
          <p:cNvSpPr/>
          <p:nvPr userDrawn="1"/>
        </p:nvSpPr>
        <p:spPr>
          <a:xfrm>
            <a:off x="6575840" y="6202777"/>
            <a:ext cx="2052000" cy="108000"/>
          </a:xfrm>
          <a:prstGeom prst="rect">
            <a:avLst/>
          </a:prstGeom>
          <a:solidFill>
            <a:schemeClr val="accent3"/>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3" name="Rectangle 12">
            <a:extLst>
              <a:ext uri="{FF2B5EF4-FFF2-40B4-BE49-F238E27FC236}">
                <a16:creationId xmlns:a16="http://schemas.microsoft.com/office/drawing/2014/main" id="{0EA4A0FF-3048-41CF-8C3B-89DDC877F673}"/>
              </a:ext>
            </a:extLst>
          </p:cNvPr>
          <p:cNvSpPr/>
          <p:nvPr userDrawn="1"/>
        </p:nvSpPr>
        <p:spPr>
          <a:xfrm>
            <a:off x="8717920" y="4563278"/>
            <a:ext cx="1692000" cy="108000"/>
          </a:xfrm>
          <a:prstGeom prst="rect">
            <a:avLst/>
          </a:prstGeom>
          <a:solidFill>
            <a:schemeClr val="accent4"/>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4" name="Rectangle 13">
            <a:extLst>
              <a:ext uri="{FF2B5EF4-FFF2-40B4-BE49-F238E27FC236}">
                <a16:creationId xmlns:a16="http://schemas.microsoft.com/office/drawing/2014/main" id="{9AA162D9-B8DB-43D5-9501-BB93810F4E35}"/>
              </a:ext>
            </a:extLst>
          </p:cNvPr>
          <p:cNvSpPr/>
          <p:nvPr userDrawn="1"/>
        </p:nvSpPr>
        <p:spPr>
          <a:xfrm>
            <a:off x="10500000" y="4563278"/>
            <a:ext cx="1692000" cy="108000"/>
          </a:xfrm>
          <a:prstGeom prst="rect">
            <a:avLst/>
          </a:prstGeom>
          <a:solidFill>
            <a:schemeClr val="accent3"/>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latin typeface="+mn-lt"/>
            </a:endParaRPr>
          </a:p>
        </p:txBody>
      </p:sp>
      <p:sp>
        <p:nvSpPr>
          <p:cNvPr id="15" name="Text Placeholder 9">
            <a:extLst>
              <a:ext uri="{FF2B5EF4-FFF2-40B4-BE49-F238E27FC236}">
                <a16:creationId xmlns:a16="http://schemas.microsoft.com/office/drawing/2014/main" id="{9EB979E4-AE0D-438C-A9FB-60544B69CD28}"/>
              </a:ext>
            </a:extLst>
          </p:cNvPr>
          <p:cNvSpPr>
            <a:spLocks noGrp="1"/>
          </p:cNvSpPr>
          <p:nvPr>
            <p:ph type="body" sz="quarter" idx="16"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4990482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E069D14A-5371-4906-93E3-B1811A107B41}"/>
              </a:ext>
            </a:extLst>
          </p:cNvPr>
          <p:cNvSpPr>
            <a:spLocks noGrp="1"/>
          </p:cNvSpPr>
          <p:nvPr>
            <p:ph type="pic" sz="quarter" idx="10" hasCustomPrompt="1"/>
          </p:nvPr>
        </p:nvSpPr>
        <p:spPr>
          <a:xfrm>
            <a:off x="0" y="1"/>
            <a:ext cx="12192000" cy="6561423"/>
          </a:xfrm>
          <a:custGeom>
            <a:avLst/>
            <a:gdLst>
              <a:gd name="connsiteX0" fmla="*/ 0 w 12192000"/>
              <a:gd name="connsiteY0" fmla="*/ 0 h 6561423"/>
              <a:gd name="connsiteX1" fmla="*/ 12192000 w 12192000"/>
              <a:gd name="connsiteY1" fmla="*/ 0 h 6561423"/>
              <a:gd name="connsiteX2" fmla="*/ 12192000 w 12192000"/>
              <a:gd name="connsiteY2" fmla="*/ 2455328 h 6561423"/>
              <a:gd name="connsiteX3" fmla="*/ 9675392 w 12192000"/>
              <a:gd name="connsiteY3" fmla="*/ 3302886 h 6561423"/>
              <a:gd name="connsiteX4" fmla="*/ 10157317 w 12192000"/>
              <a:gd name="connsiteY4" fmla="*/ 4390513 h 6561423"/>
              <a:gd name="connsiteX5" fmla="*/ 8230254 w 12192000"/>
              <a:gd name="connsiteY5" fmla="*/ 3789588 h 6561423"/>
              <a:gd name="connsiteX6" fmla="*/ 0 w 12192000"/>
              <a:gd name="connsiteY6" fmla="*/ 6561423 h 656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561423">
                <a:moveTo>
                  <a:pt x="0" y="0"/>
                </a:moveTo>
                <a:lnTo>
                  <a:pt x="12192000" y="0"/>
                </a:lnTo>
                <a:lnTo>
                  <a:pt x="12192000" y="2455328"/>
                </a:lnTo>
                <a:lnTo>
                  <a:pt x="9675392" y="3302886"/>
                </a:lnTo>
                <a:lnTo>
                  <a:pt x="10157317" y="4390513"/>
                </a:lnTo>
                <a:lnTo>
                  <a:pt x="8230254" y="3789588"/>
                </a:lnTo>
                <a:lnTo>
                  <a:pt x="0" y="6561423"/>
                </a:lnTo>
                <a:close/>
              </a:path>
            </a:pathLst>
          </a:custGeom>
          <a:solidFill>
            <a:schemeClr val="bg1">
              <a:lumMod val="95000"/>
            </a:schemeClr>
          </a:solidFill>
        </p:spPr>
        <p:txBody>
          <a:bodyPr wrap="square" anchor="ctr">
            <a:noAutofit/>
          </a:bodyP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 And Send To Back</a:t>
            </a:r>
            <a:endParaRPr lang="ko-KR" altLang="en-US" dirty="0"/>
          </a:p>
          <a:p>
            <a:endParaRPr lang="ko-KR" altLang="en-US" dirty="0"/>
          </a:p>
        </p:txBody>
      </p:sp>
    </p:spTree>
    <p:extLst>
      <p:ext uri="{BB962C8B-B14F-4D97-AF65-F5344CB8AC3E}">
        <p14:creationId xmlns:p14="http://schemas.microsoft.com/office/powerpoint/2010/main" val="18911619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D1B174B9-DDA6-43AC-94FF-E49E8A4C9EE5}"/>
              </a:ext>
            </a:extLst>
          </p:cNvPr>
          <p:cNvSpPr/>
          <p:nvPr userDrawn="1"/>
        </p:nvSpPr>
        <p:spPr>
          <a:xfrm>
            <a:off x="2" y="1"/>
            <a:ext cx="8641787" cy="6858000"/>
          </a:xfrm>
          <a:custGeom>
            <a:avLst/>
            <a:gdLst>
              <a:gd name="connsiteX0" fmla="*/ 0 w 8641787"/>
              <a:gd name="connsiteY0" fmla="*/ 0 h 6858000"/>
              <a:gd name="connsiteX1" fmla="*/ 6012887 w 8641787"/>
              <a:gd name="connsiteY1" fmla="*/ 0 h 6858000"/>
              <a:gd name="connsiteX2" fmla="*/ 8641787 w 8641787"/>
              <a:gd name="connsiteY2" fmla="*/ 6858000 h 6858000"/>
              <a:gd name="connsiteX3" fmla="*/ 0 w 864178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641787" h="6858000">
                <a:moveTo>
                  <a:pt x="0" y="0"/>
                </a:moveTo>
                <a:lnTo>
                  <a:pt x="6012887" y="0"/>
                </a:lnTo>
                <a:lnTo>
                  <a:pt x="8641787" y="6858000"/>
                </a:lnTo>
                <a:lnTo>
                  <a:pt x="0" y="6858000"/>
                </a:lnTo>
                <a:close/>
              </a:path>
            </a:pathLst>
          </a:custGeom>
          <a:solidFill>
            <a:schemeClr val="accent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Freeform: Shape 9">
            <a:extLst>
              <a:ext uri="{FF2B5EF4-FFF2-40B4-BE49-F238E27FC236}">
                <a16:creationId xmlns:a16="http://schemas.microsoft.com/office/drawing/2014/main" id="{6AFFB5B8-275F-4541-94CB-C7A723310F6D}"/>
              </a:ext>
            </a:extLst>
          </p:cNvPr>
          <p:cNvSpPr/>
          <p:nvPr userDrawn="1"/>
        </p:nvSpPr>
        <p:spPr>
          <a:xfrm rot="20330711">
            <a:off x="7416424" y="-293215"/>
            <a:ext cx="234813" cy="7444430"/>
          </a:xfrm>
          <a:custGeom>
            <a:avLst/>
            <a:gdLst>
              <a:gd name="connsiteX0" fmla="*/ 0 w 234813"/>
              <a:gd name="connsiteY0" fmla="*/ 0 h 7444430"/>
              <a:gd name="connsiteX1" fmla="*/ 234813 w 234813"/>
              <a:gd name="connsiteY1" fmla="*/ 90866 h 7444430"/>
              <a:gd name="connsiteX2" fmla="*/ 234813 w 234813"/>
              <a:gd name="connsiteY2" fmla="*/ 7444430 h 7444430"/>
              <a:gd name="connsiteX3" fmla="*/ 0 w 234813"/>
              <a:gd name="connsiteY3" fmla="*/ 7353565 h 7444430"/>
            </a:gdLst>
            <a:ahLst/>
            <a:cxnLst>
              <a:cxn ang="0">
                <a:pos x="connsiteX0" y="connsiteY0"/>
              </a:cxn>
              <a:cxn ang="0">
                <a:pos x="connsiteX1" y="connsiteY1"/>
              </a:cxn>
              <a:cxn ang="0">
                <a:pos x="connsiteX2" y="connsiteY2"/>
              </a:cxn>
              <a:cxn ang="0">
                <a:pos x="connsiteX3" y="connsiteY3"/>
              </a:cxn>
            </a:cxnLst>
            <a:rect l="l" t="t" r="r" b="b"/>
            <a:pathLst>
              <a:path w="234813" h="7444430">
                <a:moveTo>
                  <a:pt x="0" y="0"/>
                </a:moveTo>
                <a:lnTo>
                  <a:pt x="234813" y="90866"/>
                </a:lnTo>
                <a:lnTo>
                  <a:pt x="234813" y="7444430"/>
                </a:lnTo>
                <a:lnTo>
                  <a:pt x="0" y="7353565"/>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Freeform: Shape 12">
            <a:extLst>
              <a:ext uri="{FF2B5EF4-FFF2-40B4-BE49-F238E27FC236}">
                <a16:creationId xmlns:a16="http://schemas.microsoft.com/office/drawing/2014/main" id="{2A91EB93-1A80-4108-9845-8CEBD98D597C}"/>
              </a:ext>
            </a:extLst>
          </p:cNvPr>
          <p:cNvSpPr/>
          <p:nvPr userDrawn="1"/>
        </p:nvSpPr>
        <p:spPr>
          <a:xfrm rot="20330711">
            <a:off x="8020265" y="-134683"/>
            <a:ext cx="234813" cy="2739613"/>
          </a:xfrm>
          <a:custGeom>
            <a:avLst/>
            <a:gdLst>
              <a:gd name="connsiteX0" fmla="*/ 0 w 234813"/>
              <a:gd name="connsiteY0" fmla="*/ 0 h 2739613"/>
              <a:gd name="connsiteX1" fmla="*/ 234813 w 234813"/>
              <a:gd name="connsiteY1" fmla="*/ 90866 h 2739613"/>
              <a:gd name="connsiteX2" fmla="*/ 234813 w 234813"/>
              <a:gd name="connsiteY2" fmla="*/ 2739613 h 2739613"/>
              <a:gd name="connsiteX3" fmla="*/ 0 w 234813"/>
              <a:gd name="connsiteY3" fmla="*/ 2648748 h 2739613"/>
            </a:gdLst>
            <a:ahLst/>
            <a:cxnLst>
              <a:cxn ang="0">
                <a:pos x="connsiteX0" y="connsiteY0"/>
              </a:cxn>
              <a:cxn ang="0">
                <a:pos x="connsiteX1" y="connsiteY1"/>
              </a:cxn>
              <a:cxn ang="0">
                <a:pos x="connsiteX2" y="connsiteY2"/>
              </a:cxn>
              <a:cxn ang="0">
                <a:pos x="connsiteX3" y="connsiteY3"/>
              </a:cxn>
            </a:cxnLst>
            <a:rect l="l" t="t" r="r" b="b"/>
            <a:pathLst>
              <a:path w="234813" h="2739613">
                <a:moveTo>
                  <a:pt x="0" y="0"/>
                </a:moveTo>
                <a:lnTo>
                  <a:pt x="234813" y="90866"/>
                </a:lnTo>
                <a:lnTo>
                  <a:pt x="234813" y="2739613"/>
                </a:lnTo>
                <a:lnTo>
                  <a:pt x="0" y="2648748"/>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Freeform: Shape 13">
            <a:extLst>
              <a:ext uri="{FF2B5EF4-FFF2-40B4-BE49-F238E27FC236}">
                <a16:creationId xmlns:a16="http://schemas.microsoft.com/office/drawing/2014/main" id="{F3E07247-868E-438C-BD34-0D0EC28772B4}"/>
              </a:ext>
            </a:extLst>
          </p:cNvPr>
          <p:cNvSpPr/>
          <p:nvPr userDrawn="1"/>
        </p:nvSpPr>
        <p:spPr>
          <a:xfrm rot="20330711" flipH="1" flipV="1">
            <a:off x="10369955" y="4253071"/>
            <a:ext cx="234813" cy="2739613"/>
          </a:xfrm>
          <a:custGeom>
            <a:avLst/>
            <a:gdLst>
              <a:gd name="connsiteX0" fmla="*/ 0 w 234813"/>
              <a:gd name="connsiteY0" fmla="*/ 0 h 2739613"/>
              <a:gd name="connsiteX1" fmla="*/ 234813 w 234813"/>
              <a:gd name="connsiteY1" fmla="*/ 90866 h 2739613"/>
              <a:gd name="connsiteX2" fmla="*/ 234813 w 234813"/>
              <a:gd name="connsiteY2" fmla="*/ 2739613 h 2739613"/>
              <a:gd name="connsiteX3" fmla="*/ 0 w 234813"/>
              <a:gd name="connsiteY3" fmla="*/ 2648748 h 2739613"/>
            </a:gdLst>
            <a:ahLst/>
            <a:cxnLst>
              <a:cxn ang="0">
                <a:pos x="connsiteX0" y="connsiteY0"/>
              </a:cxn>
              <a:cxn ang="0">
                <a:pos x="connsiteX1" y="connsiteY1"/>
              </a:cxn>
              <a:cxn ang="0">
                <a:pos x="connsiteX2" y="connsiteY2"/>
              </a:cxn>
              <a:cxn ang="0">
                <a:pos x="connsiteX3" y="connsiteY3"/>
              </a:cxn>
            </a:cxnLst>
            <a:rect l="l" t="t" r="r" b="b"/>
            <a:pathLst>
              <a:path w="234813" h="2739613">
                <a:moveTo>
                  <a:pt x="0" y="0"/>
                </a:moveTo>
                <a:lnTo>
                  <a:pt x="234813" y="90866"/>
                </a:lnTo>
                <a:lnTo>
                  <a:pt x="234813" y="2739613"/>
                </a:lnTo>
                <a:lnTo>
                  <a:pt x="0" y="2648748"/>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5260155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747C4C6-F743-4638-89B5-60146629A59E}"/>
              </a:ext>
            </a:extLst>
          </p:cNvPr>
          <p:cNvGrpSpPr/>
          <p:nvPr userDrawn="1"/>
        </p:nvGrpSpPr>
        <p:grpSpPr>
          <a:xfrm flipH="1">
            <a:off x="2657472" y="1971671"/>
            <a:ext cx="1343029" cy="1343029"/>
            <a:chOff x="2190747" y="1657346"/>
            <a:chExt cx="1343029" cy="1343029"/>
          </a:xfrm>
        </p:grpSpPr>
        <p:sp>
          <p:nvSpPr>
            <p:cNvPr id="2" name="Arc 1">
              <a:extLst>
                <a:ext uri="{FF2B5EF4-FFF2-40B4-BE49-F238E27FC236}">
                  <a16:creationId xmlns:a16="http://schemas.microsoft.com/office/drawing/2014/main" id="{B7C2B258-141E-4BC9-85CA-9FDBB30C46BF}"/>
                </a:ext>
              </a:extLst>
            </p:cNvPr>
            <p:cNvSpPr/>
            <p:nvPr userDrawn="1"/>
          </p:nvSpPr>
          <p:spPr>
            <a:xfrm>
              <a:off x="2705100" y="2190749"/>
              <a:ext cx="504825" cy="504825"/>
            </a:xfrm>
            <a:prstGeom prst="arc">
              <a:avLst>
                <a:gd name="adj1" fmla="val 9366810"/>
                <a:gd name="adj2" fmla="val 17844455"/>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 name="Arc 3">
              <a:extLst>
                <a:ext uri="{FF2B5EF4-FFF2-40B4-BE49-F238E27FC236}">
                  <a16:creationId xmlns:a16="http://schemas.microsoft.com/office/drawing/2014/main" id="{10A7735F-90FC-4DD6-9A30-EA9FF118174A}"/>
                </a:ext>
              </a:extLst>
            </p:cNvPr>
            <p:cNvSpPr/>
            <p:nvPr userDrawn="1"/>
          </p:nvSpPr>
          <p:spPr>
            <a:xfrm>
              <a:off x="2481261" y="1947860"/>
              <a:ext cx="895351" cy="895351"/>
            </a:xfrm>
            <a:prstGeom prst="arc">
              <a:avLst>
                <a:gd name="adj1" fmla="val 9366810"/>
                <a:gd name="adj2" fmla="val 17844455"/>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5" name="Arc 4">
              <a:extLst>
                <a:ext uri="{FF2B5EF4-FFF2-40B4-BE49-F238E27FC236}">
                  <a16:creationId xmlns:a16="http://schemas.microsoft.com/office/drawing/2014/main" id="{3B29125C-EA5F-47C9-9310-E31997A572C3}"/>
                </a:ext>
              </a:extLst>
            </p:cNvPr>
            <p:cNvSpPr/>
            <p:nvPr userDrawn="1"/>
          </p:nvSpPr>
          <p:spPr>
            <a:xfrm>
              <a:off x="2190747" y="1657346"/>
              <a:ext cx="1343029" cy="1343029"/>
            </a:xfrm>
            <a:prstGeom prst="arc">
              <a:avLst>
                <a:gd name="adj1" fmla="val 9366810"/>
                <a:gd name="adj2" fmla="val 17844455"/>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grpSp>
    </p:spTree>
    <p:extLst>
      <p:ext uri="{BB962C8B-B14F-4D97-AF65-F5344CB8AC3E}">
        <p14:creationId xmlns:p14="http://schemas.microsoft.com/office/powerpoint/2010/main" val="85214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273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107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2873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132057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Contents slide lay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29408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83"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1" r:id="rId1"/>
    <p:sldLayoutId id="2147483737" r:id="rId2"/>
    <p:sldLayoutId id="2147483736" r:id="rId3"/>
    <p:sldLayoutId id="2147483739" r:id="rId4"/>
    <p:sldLayoutId id="2147483740" r:id="rId5"/>
    <p:sldLayoutId id="2147483732" r:id="rId6"/>
    <p:sldLayoutId id="2147483751" r:id="rId7"/>
    <p:sldLayoutId id="2147483738" r:id="rId8"/>
    <p:sldLayoutId id="2147483741" r:id="rId9"/>
    <p:sldLayoutId id="2147483742" r:id="rId10"/>
    <p:sldLayoutId id="2147483743" r:id="rId11"/>
    <p:sldLayoutId id="2147483754" r:id="rId12"/>
    <p:sldLayoutId id="2147483744" r:id="rId13"/>
    <p:sldLayoutId id="2147483745" r:id="rId14"/>
    <p:sldLayoutId id="2147483746" r:id="rId15"/>
    <p:sldLayoutId id="2147483747" r:id="rId16"/>
    <p:sldLayoutId id="2147483750" r:id="rId17"/>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685" r:id="rId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 Id="rId6" Type="http://schemas.openxmlformats.org/officeDocument/2006/relationships/image" Target="../media/image15.jpg"/><Relationship Id="rId5" Type="http://schemas.openxmlformats.org/officeDocument/2006/relationships/image" Target="../media/image14.jpe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chart" Target="../charts/chart1.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hyperlink" Target="https://scholar.google.com/scholar_lookup?title=Natural+Language+Processing+with+Python&amp;author=Steven,+B.&amp;author=Klein,+E.&amp;author=Loper,+E.&amp;publication_year=2009" TargetMode="External"/><Relationship Id="rId2" Type="http://schemas.openxmlformats.org/officeDocument/2006/relationships/hyperlink" Target="https://scholar.google.com/scholar_lookup?title=Sentiment+analysis+on+social+media&amp;conference=Proceedings+of+the+2012+International+Conference+on+Advances+in+Social+Networks+Analysis+and+Mining+(ASONAM+2012)&amp;author=Neri,+F.&amp;author=Aliprandi,+C.&amp;author=Capeci,+F.&amp;author=Cuadros,+M.&amp;author=By,+T.&amp;publication_year=2012" TargetMode="External"/><Relationship Id="rId1" Type="http://schemas.openxmlformats.org/officeDocument/2006/relationships/slideLayout" Target="../slideLayouts/slideLayout7.xml"/><Relationship Id="rId4" Type="http://schemas.openxmlformats.org/officeDocument/2006/relationships/hyperlink" Target="https://www.semanticscholar.org/paper/A-literature-survey-of-active-machine-learning-in-Olsson/abebd207b1cf56ced502b0bb203d1f231b58d699"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2EEF65C-64DD-1F05-8243-67B804665A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14671"/>
          </a:xfrm>
          <a:prstGeom prst="rect">
            <a:avLst/>
          </a:prstGeom>
        </p:spPr>
      </p:pic>
      <p:sp>
        <p:nvSpPr>
          <p:cNvPr id="13" name="TextBox 12">
            <a:extLst>
              <a:ext uri="{FF2B5EF4-FFF2-40B4-BE49-F238E27FC236}">
                <a16:creationId xmlns:a16="http://schemas.microsoft.com/office/drawing/2014/main" id="{C221F751-3C5B-4561-AD14-8637C5B66736}"/>
              </a:ext>
            </a:extLst>
          </p:cNvPr>
          <p:cNvSpPr txBox="1"/>
          <p:nvPr/>
        </p:nvSpPr>
        <p:spPr>
          <a:xfrm>
            <a:off x="7652688" y="2575176"/>
            <a:ext cx="4253219" cy="2554545"/>
          </a:xfrm>
          <a:prstGeom prst="rect">
            <a:avLst/>
          </a:prstGeom>
          <a:noFill/>
        </p:spPr>
        <p:txBody>
          <a:bodyPr wrap="square" rtlCol="0" anchor="ctr">
            <a:spAutoFit/>
          </a:bodyPr>
          <a:lstStyle/>
          <a:p>
            <a:pPr algn="r"/>
            <a:r>
              <a:rPr lang="en-US" altLang="ko-KR" sz="4000" dirty="0">
                <a:solidFill>
                  <a:schemeClr val="bg1"/>
                </a:solidFill>
                <a:cs typeface="Arial" pitchFamily="34" charset="0"/>
              </a:rPr>
              <a:t>Twitter</a:t>
            </a:r>
          </a:p>
          <a:p>
            <a:pPr algn="r"/>
            <a:r>
              <a:rPr lang="en-US" altLang="ko-KR" sz="4000" dirty="0">
                <a:solidFill>
                  <a:schemeClr val="bg1"/>
                </a:solidFill>
                <a:cs typeface="Arial" pitchFamily="34" charset="0"/>
              </a:rPr>
              <a:t>Sentimental</a:t>
            </a:r>
          </a:p>
          <a:p>
            <a:pPr algn="r"/>
            <a:r>
              <a:rPr lang="en-US" altLang="ko-KR" sz="4000" dirty="0">
                <a:solidFill>
                  <a:schemeClr val="bg1"/>
                </a:solidFill>
                <a:cs typeface="Arial" pitchFamily="34" charset="0"/>
              </a:rPr>
              <a:t>Analysis</a:t>
            </a:r>
          </a:p>
          <a:p>
            <a:pPr algn="r"/>
            <a:r>
              <a:rPr lang="en-US" altLang="ko-KR" sz="4000" dirty="0">
                <a:solidFill>
                  <a:schemeClr val="bg1"/>
                </a:solidFill>
                <a:cs typeface="Arial" pitchFamily="34" charset="0"/>
              </a:rPr>
              <a:t>Using NLP</a:t>
            </a:r>
            <a:endParaRPr lang="ko-KR" altLang="en-US" sz="4000" dirty="0">
              <a:solidFill>
                <a:schemeClr val="bg1"/>
              </a:solidFill>
              <a:cs typeface="Arial" pitchFamily="34" charset="0"/>
            </a:endParaRPr>
          </a:p>
        </p:txBody>
      </p:sp>
      <p:sp>
        <p:nvSpPr>
          <p:cNvPr id="14" name="TextBox 13">
            <a:extLst>
              <a:ext uri="{FF2B5EF4-FFF2-40B4-BE49-F238E27FC236}">
                <a16:creationId xmlns:a16="http://schemas.microsoft.com/office/drawing/2014/main" id="{DF166F6B-B975-4F3C-BCF2-9971086140FB}"/>
              </a:ext>
            </a:extLst>
          </p:cNvPr>
          <p:cNvSpPr txBox="1"/>
          <p:nvPr/>
        </p:nvSpPr>
        <p:spPr>
          <a:xfrm>
            <a:off x="4295162" y="5447796"/>
            <a:ext cx="7499759" cy="923330"/>
          </a:xfrm>
          <a:prstGeom prst="rect">
            <a:avLst/>
          </a:prstGeom>
          <a:noFill/>
        </p:spPr>
        <p:txBody>
          <a:bodyPr wrap="square" rtlCol="0" anchor="ctr">
            <a:spAutoFit/>
          </a:bodyPr>
          <a:lstStyle/>
          <a:p>
            <a:pPr algn="r"/>
            <a:r>
              <a:rPr lang="en-US" altLang="ko-KR" dirty="0">
                <a:solidFill>
                  <a:schemeClr val="bg1"/>
                </a:solidFill>
                <a:cs typeface="Arial" pitchFamily="34" charset="0"/>
              </a:rPr>
              <a:t>Presentation By-</a:t>
            </a:r>
          </a:p>
          <a:p>
            <a:pPr algn="r"/>
            <a:r>
              <a:rPr lang="en-US" altLang="ko-KR" dirty="0">
                <a:solidFill>
                  <a:schemeClr val="bg1"/>
                </a:solidFill>
                <a:cs typeface="Arial" pitchFamily="34" charset="0"/>
              </a:rPr>
              <a:t>Dhananjay Daharia</a:t>
            </a:r>
          </a:p>
          <a:p>
            <a:pPr algn="r"/>
            <a:r>
              <a:rPr lang="en-US" altLang="ko-KR" dirty="0">
                <a:solidFill>
                  <a:schemeClr val="bg1"/>
                </a:solidFill>
                <a:cs typeface="Arial" pitchFamily="34" charset="0"/>
              </a:rPr>
              <a:t>Batch-PGDA24</a:t>
            </a:r>
            <a:endParaRPr lang="ko-KR" altLang="en-US" dirty="0">
              <a:solidFill>
                <a:schemeClr val="bg1"/>
              </a:solidFill>
              <a:cs typeface="Arial" pitchFamily="34" charset="0"/>
            </a:endParaRPr>
          </a:p>
        </p:txBody>
      </p:sp>
    </p:spTree>
    <p:extLst>
      <p:ext uri="{BB962C8B-B14F-4D97-AF65-F5344CB8AC3E}">
        <p14:creationId xmlns:p14="http://schemas.microsoft.com/office/powerpoint/2010/main" val="4032476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BF7127-8FEC-B9E8-C014-FA4E873E5C3D}"/>
              </a:ext>
            </a:extLst>
          </p:cNvPr>
          <p:cNvSpPr>
            <a:spLocks noGrp="1"/>
          </p:cNvSpPr>
          <p:nvPr>
            <p:ph type="body" sz="quarter" idx="10"/>
          </p:nvPr>
        </p:nvSpPr>
        <p:spPr/>
        <p:txBody>
          <a:bodyPr/>
          <a:lstStyle/>
          <a:p>
            <a:r>
              <a:rPr lang="en-IN" dirty="0"/>
              <a:t>Methodology</a:t>
            </a:r>
          </a:p>
        </p:txBody>
      </p:sp>
      <p:pic>
        <p:nvPicPr>
          <p:cNvPr id="3" name="Picture 2">
            <a:extLst>
              <a:ext uri="{FF2B5EF4-FFF2-40B4-BE49-F238E27FC236}">
                <a16:creationId xmlns:a16="http://schemas.microsoft.com/office/drawing/2014/main" id="{3331EEDA-2203-76D0-607B-BEF43841A60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076" y="1511831"/>
            <a:ext cx="6797674" cy="3997840"/>
          </a:xfrm>
          <a:prstGeom prst="rect">
            <a:avLst/>
          </a:prstGeom>
        </p:spPr>
      </p:pic>
      <p:pic>
        <p:nvPicPr>
          <p:cNvPr id="9" name="Picture 8">
            <a:extLst>
              <a:ext uri="{FF2B5EF4-FFF2-40B4-BE49-F238E27FC236}">
                <a16:creationId xmlns:a16="http://schemas.microsoft.com/office/drawing/2014/main" id="{6F206D60-4139-E068-B792-D7B1FD4B6F3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85616" y="2070809"/>
            <a:ext cx="4732082" cy="2854638"/>
          </a:xfrm>
          <a:prstGeom prst="rect">
            <a:avLst/>
          </a:prstGeom>
        </p:spPr>
      </p:pic>
      <p:sp>
        <p:nvSpPr>
          <p:cNvPr id="12" name="TextBox 11">
            <a:extLst>
              <a:ext uri="{FF2B5EF4-FFF2-40B4-BE49-F238E27FC236}">
                <a16:creationId xmlns:a16="http://schemas.microsoft.com/office/drawing/2014/main" id="{705AE07E-578E-99C2-4DDC-99F0358AA3D1}"/>
              </a:ext>
            </a:extLst>
          </p:cNvPr>
          <p:cNvSpPr txBox="1"/>
          <p:nvPr/>
        </p:nvSpPr>
        <p:spPr>
          <a:xfrm>
            <a:off x="7952763" y="4974672"/>
            <a:ext cx="3632433" cy="369332"/>
          </a:xfrm>
          <a:prstGeom prst="rect">
            <a:avLst/>
          </a:prstGeom>
          <a:noFill/>
        </p:spPr>
        <p:txBody>
          <a:bodyPr wrap="square" rtlCol="0">
            <a:spAutoFit/>
          </a:bodyPr>
          <a:lstStyle/>
          <a:p>
            <a:r>
              <a:rPr lang="en-IN" dirty="0"/>
              <a:t>       </a:t>
            </a:r>
            <a:r>
              <a:rPr lang="en-IN" sz="1400" dirty="0"/>
              <a:t>Overview of  applying ML</a:t>
            </a:r>
          </a:p>
        </p:txBody>
      </p:sp>
    </p:spTree>
    <p:extLst>
      <p:ext uri="{BB962C8B-B14F-4D97-AF65-F5344CB8AC3E}">
        <p14:creationId xmlns:p14="http://schemas.microsoft.com/office/powerpoint/2010/main" val="2907974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395DA9-FCC9-BC38-3087-C52137BB2B2C}"/>
              </a:ext>
            </a:extLst>
          </p:cNvPr>
          <p:cNvSpPr txBox="1"/>
          <p:nvPr/>
        </p:nvSpPr>
        <p:spPr>
          <a:xfrm>
            <a:off x="109057" y="130030"/>
            <a:ext cx="10226180" cy="769441"/>
          </a:xfrm>
          <a:prstGeom prst="rect">
            <a:avLst/>
          </a:prstGeom>
          <a:noFill/>
        </p:spPr>
        <p:txBody>
          <a:bodyPr wrap="square" rtlCol="0">
            <a:spAutoFit/>
          </a:bodyPr>
          <a:lstStyle/>
          <a:p>
            <a:r>
              <a:rPr lang="en-IN" sz="4400" dirty="0">
                <a:solidFill>
                  <a:schemeClr val="bg2"/>
                </a:solidFill>
              </a:rPr>
              <a:t>Features Extracted and </a:t>
            </a:r>
            <a:r>
              <a:rPr lang="en-IN" sz="4400" dirty="0" err="1">
                <a:solidFill>
                  <a:schemeClr val="bg2"/>
                </a:solidFill>
              </a:rPr>
              <a:t>Preprocessed</a:t>
            </a:r>
            <a:endParaRPr lang="en-IN" sz="4400" dirty="0">
              <a:solidFill>
                <a:schemeClr val="bg2"/>
              </a:solidFill>
            </a:endParaRPr>
          </a:p>
        </p:txBody>
      </p:sp>
      <p:sp>
        <p:nvSpPr>
          <p:cNvPr id="4" name="TextBox 3">
            <a:extLst>
              <a:ext uri="{FF2B5EF4-FFF2-40B4-BE49-F238E27FC236}">
                <a16:creationId xmlns:a16="http://schemas.microsoft.com/office/drawing/2014/main" id="{832750E5-6BB6-5CEF-AEA3-3274074FD63B}"/>
              </a:ext>
            </a:extLst>
          </p:cNvPr>
          <p:cNvSpPr txBox="1"/>
          <p:nvPr/>
        </p:nvSpPr>
        <p:spPr>
          <a:xfrm>
            <a:off x="285226" y="1199626"/>
            <a:ext cx="8372213" cy="3693319"/>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2"/>
                </a:solidFill>
              </a:rPr>
              <a:t>Positive/Negative Hash Tags</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Negations</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Special Characters</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Repetition word</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Acronyms</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err="1">
                <a:solidFill>
                  <a:schemeClr val="bg2"/>
                </a:solidFill>
              </a:rPr>
              <a:t>Stopwords</a:t>
            </a:r>
            <a:endParaRPr lang="en-IN" dirty="0">
              <a:solidFill>
                <a:schemeClr val="bg2"/>
              </a:solidFill>
            </a:endParaRP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endParaRPr lang="en-IN" dirty="0">
              <a:solidFill>
                <a:schemeClr val="bg2"/>
              </a:solidFill>
            </a:endParaRPr>
          </a:p>
        </p:txBody>
      </p:sp>
    </p:spTree>
    <p:extLst>
      <p:ext uri="{BB962C8B-B14F-4D97-AF65-F5344CB8AC3E}">
        <p14:creationId xmlns:p14="http://schemas.microsoft.com/office/powerpoint/2010/main" val="2755717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B83D69E1-86A8-E7EB-7BA8-E3A09116A888}"/>
              </a:ext>
            </a:extLst>
          </p:cNvPr>
          <p:cNvPicPr>
            <a:picLocks noGrp="1" noChangeAspect="1"/>
          </p:cNvPicPr>
          <p:nvPr>
            <p:ph type="pic" sz="quarter" idx="58"/>
          </p:nvPr>
        </p:nvPicPr>
        <p:blipFill>
          <a:blip r:embed="rId2">
            <a:extLst>
              <a:ext uri="{28A0092B-C50C-407E-A947-70E740481C1C}">
                <a14:useLocalDpi xmlns:a14="http://schemas.microsoft.com/office/drawing/2010/main" val="0"/>
              </a:ext>
            </a:extLst>
          </a:blip>
          <a:srcRect l="14894" r="14894"/>
          <a:stretch>
            <a:fillRect/>
          </a:stretch>
        </p:blipFill>
        <p:spPr>
          <a:xfrm>
            <a:off x="2114972" y="2773672"/>
            <a:ext cx="3908323" cy="3520168"/>
          </a:xfrm>
        </p:spPr>
      </p:pic>
      <p:pic>
        <p:nvPicPr>
          <p:cNvPr id="11" name="Picture Placeholder 10">
            <a:extLst>
              <a:ext uri="{FF2B5EF4-FFF2-40B4-BE49-F238E27FC236}">
                <a16:creationId xmlns:a16="http://schemas.microsoft.com/office/drawing/2014/main" id="{851D6C18-8C16-CAC0-3661-20C155F5FBF3}"/>
              </a:ext>
            </a:extLst>
          </p:cNvPr>
          <p:cNvPicPr>
            <a:picLocks noGrp="1" noChangeAspect="1"/>
          </p:cNvPicPr>
          <p:nvPr>
            <p:ph type="pic" sz="quarter" idx="59"/>
          </p:nvPr>
        </p:nvPicPr>
        <p:blipFill>
          <a:blip r:embed="rId3">
            <a:extLst>
              <a:ext uri="{28A0092B-C50C-407E-A947-70E740481C1C}">
                <a14:useLocalDpi xmlns:a14="http://schemas.microsoft.com/office/drawing/2010/main" val="0"/>
              </a:ext>
            </a:extLst>
          </a:blip>
          <a:srcRect l="11229" r="11229"/>
          <a:stretch>
            <a:fillRect/>
          </a:stretch>
        </p:blipFill>
        <p:spPr>
          <a:xfrm>
            <a:off x="7663347" y="211674"/>
            <a:ext cx="4269182" cy="2968010"/>
          </a:xfrm>
        </p:spPr>
      </p:pic>
      <p:sp>
        <p:nvSpPr>
          <p:cNvPr id="5" name="Text Placeholder 4">
            <a:extLst>
              <a:ext uri="{FF2B5EF4-FFF2-40B4-BE49-F238E27FC236}">
                <a16:creationId xmlns:a16="http://schemas.microsoft.com/office/drawing/2014/main" id="{980A7C79-E0DD-C63A-E3F0-94BAA18BFB94}"/>
              </a:ext>
            </a:extLst>
          </p:cNvPr>
          <p:cNvSpPr>
            <a:spLocks noGrp="1"/>
          </p:cNvSpPr>
          <p:nvPr>
            <p:ph type="body" sz="quarter" idx="16"/>
          </p:nvPr>
        </p:nvSpPr>
        <p:spPr>
          <a:xfrm>
            <a:off x="-624427" y="340974"/>
            <a:ext cx="8552023" cy="147052"/>
          </a:xfrm>
        </p:spPr>
        <p:txBody>
          <a:bodyPr/>
          <a:lstStyle/>
          <a:p>
            <a:r>
              <a:rPr lang="en-IN" dirty="0"/>
              <a:t>Key Findings in Data</a:t>
            </a:r>
          </a:p>
        </p:txBody>
      </p:sp>
      <p:pic>
        <p:nvPicPr>
          <p:cNvPr id="15" name="Picture 14">
            <a:extLst>
              <a:ext uri="{FF2B5EF4-FFF2-40B4-BE49-F238E27FC236}">
                <a16:creationId xmlns:a16="http://schemas.microsoft.com/office/drawing/2014/main" id="{7A4486C8-4664-4CD1-0DFA-164595C9F0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05817" y="3678317"/>
            <a:ext cx="4395536" cy="2838709"/>
          </a:xfrm>
          <a:prstGeom prst="rect">
            <a:avLst/>
          </a:prstGeom>
        </p:spPr>
      </p:pic>
      <p:pic>
        <p:nvPicPr>
          <p:cNvPr id="17" name="Picture 16">
            <a:extLst>
              <a:ext uri="{FF2B5EF4-FFF2-40B4-BE49-F238E27FC236}">
                <a16:creationId xmlns:a16="http://schemas.microsoft.com/office/drawing/2014/main" id="{0376F4B4-CA48-2C3F-CC1A-431A6E09784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245005" y="700180"/>
            <a:ext cx="5288308" cy="2073492"/>
          </a:xfrm>
          <a:prstGeom prst="rect">
            <a:avLst/>
          </a:prstGeom>
        </p:spPr>
      </p:pic>
      <p:sp>
        <p:nvSpPr>
          <p:cNvPr id="18" name="TextBox 17">
            <a:extLst>
              <a:ext uri="{FF2B5EF4-FFF2-40B4-BE49-F238E27FC236}">
                <a16:creationId xmlns:a16="http://schemas.microsoft.com/office/drawing/2014/main" id="{60A2EC54-D2C6-D1C0-9587-95CC0293C81C}"/>
              </a:ext>
            </a:extLst>
          </p:cNvPr>
          <p:cNvSpPr txBox="1"/>
          <p:nvPr/>
        </p:nvSpPr>
        <p:spPr>
          <a:xfrm>
            <a:off x="2358253" y="6226620"/>
            <a:ext cx="3981028" cy="369332"/>
          </a:xfrm>
          <a:prstGeom prst="rect">
            <a:avLst/>
          </a:prstGeom>
          <a:noFill/>
        </p:spPr>
        <p:txBody>
          <a:bodyPr wrap="square" rtlCol="0">
            <a:spAutoFit/>
          </a:bodyPr>
          <a:lstStyle/>
          <a:p>
            <a:r>
              <a:rPr lang="en-IN" dirty="0"/>
              <a:t>Most frequent positive words</a:t>
            </a:r>
          </a:p>
        </p:txBody>
      </p:sp>
      <p:sp>
        <p:nvSpPr>
          <p:cNvPr id="19" name="TextBox 18">
            <a:extLst>
              <a:ext uri="{FF2B5EF4-FFF2-40B4-BE49-F238E27FC236}">
                <a16:creationId xmlns:a16="http://schemas.microsoft.com/office/drawing/2014/main" id="{7DEE20B8-B369-047B-F9F4-E10886B9DC5E}"/>
              </a:ext>
            </a:extLst>
          </p:cNvPr>
          <p:cNvSpPr txBox="1"/>
          <p:nvPr/>
        </p:nvSpPr>
        <p:spPr>
          <a:xfrm>
            <a:off x="8109492" y="6411286"/>
            <a:ext cx="4513277" cy="369332"/>
          </a:xfrm>
          <a:prstGeom prst="rect">
            <a:avLst/>
          </a:prstGeom>
          <a:noFill/>
        </p:spPr>
        <p:txBody>
          <a:bodyPr wrap="square" rtlCol="0">
            <a:spAutoFit/>
          </a:bodyPr>
          <a:lstStyle/>
          <a:p>
            <a:r>
              <a:rPr lang="en-IN" dirty="0"/>
              <a:t>Most Frequent Negative words</a:t>
            </a:r>
          </a:p>
        </p:txBody>
      </p:sp>
      <p:sp>
        <p:nvSpPr>
          <p:cNvPr id="20" name="TextBox 19">
            <a:extLst>
              <a:ext uri="{FF2B5EF4-FFF2-40B4-BE49-F238E27FC236}">
                <a16:creationId xmlns:a16="http://schemas.microsoft.com/office/drawing/2014/main" id="{4BB3E1C9-56FC-C36A-634D-49DBB6149BD9}"/>
              </a:ext>
            </a:extLst>
          </p:cNvPr>
          <p:cNvSpPr txBox="1"/>
          <p:nvPr/>
        </p:nvSpPr>
        <p:spPr>
          <a:xfrm>
            <a:off x="8758105" y="3126814"/>
            <a:ext cx="3216049" cy="369332"/>
          </a:xfrm>
          <a:prstGeom prst="rect">
            <a:avLst/>
          </a:prstGeom>
          <a:noFill/>
        </p:spPr>
        <p:txBody>
          <a:bodyPr wrap="square" rtlCol="0">
            <a:spAutoFit/>
          </a:bodyPr>
          <a:lstStyle/>
          <a:p>
            <a:r>
              <a:rPr lang="en-IN" dirty="0"/>
              <a:t>Most frequent  words</a:t>
            </a:r>
          </a:p>
        </p:txBody>
      </p:sp>
      <p:pic>
        <p:nvPicPr>
          <p:cNvPr id="22" name="Picture 21">
            <a:extLst>
              <a:ext uri="{FF2B5EF4-FFF2-40B4-BE49-F238E27FC236}">
                <a16:creationId xmlns:a16="http://schemas.microsoft.com/office/drawing/2014/main" id="{938FA136-88EA-D370-C71C-9B35EE74F2A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82" y="1831720"/>
            <a:ext cx="2105490" cy="2354385"/>
          </a:xfrm>
          <a:prstGeom prst="rect">
            <a:avLst/>
          </a:prstGeom>
        </p:spPr>
      </p:pic>
    </p:spTree>
    <p:extLst>
      <p:ext uri="{BB962C8B-B14F-4D97-AF65-F5344CB8AC3E}">
        <p14:creationId xmlns:p14="http://schemas.microsoft.com/office/powerpoint/2010/main" val="22852944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984EE5-6072-1F8B-D541-FAE056AD883F}"/>
              </a:ext>
            </a:extLst>
          </p:cNvPr>
          <p:cNvSpPr txBox="1"/>
          <p:nvPr/>
        </p:nvSpPr>
        <p:spPr>
          <a:xfrm>
            <a:off x="7004808" y="1572963"/>
            <a:ext cx="5392722" cy="1323439"/>
          </a:xfrm>
          <a:prstGeom prst="rect">
            <a:avLst/>
          </a:prstGeom>
          <a:noFill/>
        </p:spPr>
        <p:txBody>
          <a:bodyPr wrap="square" rtlCol="0">
            <a:spAutoFit/>
          </a:bodyPr>
          <a:lstStyle/>
          <a:p>
            <a:r>
              <a:rPr lang="en-IN" sz="4000" dirty="0">
                <a:solidFill>
                  <a:schemeClr val="bg2"/>
                </a:solidFill>
              </a:rPr>
              <a:t>Positive vs Negative Tweets</a:t>
            </a:r>
          </a:p>
        </p:txBody>
      </p:sp>
      <p:pic>
        <p:nvPicPr>
          <p:cNvPr id="4" name="Picture 3">
            <a:extLst>
              <a:ext uri="{FF2B5EF4-FFF2-40B4-BE49-F238E27FC236}">
                <a16:creationId xmlns:a16="http://schemas.microsoft.com/office/drawing/2014/main" id="{A1EA0F51-6DBC-B0D7-8740-8006710193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26797"/>
            <a:ext cx="6514285" cy="5012768"/>
          </a:xfrm>
          <a:prstGeom prst="rect">
            <a:avLst/>
          </a:prstGeom>
        </p:spPr>
      </p:pic>
      <p:sp>
        <p:nvSpPr>
          <p:cNvPr id="5" name="TextBox 4">
            <a:extLst>
              <a:ext uri="{FF2B5EF4-FFF2-40B4-BE49-F238E27FC236}">
                <a16:creationId xmlns:a16="http://schemas.microsoft.com/office/drawing/2014/main" id="{77C0052B-DA89-9AA7-8FBA-AB0330B5889F}"/>
              </a:ext>
            </a:extLst>
          </p:cNvPr>
          <p:cNvSpPr txBox="1"/>
          <p:nvPr/>
        </p:nvSpPr>
        <p:spPr>
          <a:xfrm>
            <a:off x="4972108" y="1958640"/>
            <a:ext cx="1565945" cy="646331"/>
          </a:xfrm>
          <a:prstGeom prst="rect">
            <a:avLst/>
          </a:prstGeom>
          <a:noFill/>
        </p:spPr>
        <p:txBody>
          <a:bodyPr wrap="square" rtlCol="0">
            <a:spAutoFit/>
          </a:bodyPr>
          <a:lstStyle/>
          <a:p>
            <a:r>
              <a:rPr lang="en-IN" dirty="0"/>
              <a:t>0 = Positive</a:t>
            </a:r>
          </a:p>
          <a:p>
            <a:r>
              <a:rPr lang="en-IN" dirty="0"/>
              <a:t>1 = Negative</a:t>
            </a:r>
          </a:p>
        </p:txBody>
      </p:sp>
      <p:sp>
        <p:nvSpPr>
          <p:cNvPr id="6" name="TextBox 5">
            <a:extLst>
              <a:ext uri="{FF2B5EF4-FFF2-40B4-BE49-F238E27FC236}">
                <a16:creationId xmlns:a16="http://schemas.microsoft.com/office/drawing/2014/main" id="{332EC801-ED4D-04BD-7392-B130A892FB5E}"/>
              </a:ext>
            </a:extLst>
          </p:cNvPr>
          <p:cNvSpPr txBox="1"/>
          <p:nvPr/>
        </p:nvSpPr>
        <p:spPr>
          <a:xfrm>
            <a:off x="1565945" y="2234683"/>
            <a:ext cx="1160477" cy="369332"/>
          </a:xfrm>
          <a:prstGeom prst="rect">
            <a:avLst/>
          </a:prstGeom>
          <a:noFill/>
        </p:spPr>
        <p:txBody>
          <a:bodyPr wrap="square" rtlCol="0">
            <a:spAutoFit/>
          </a:bodyPr>
          <a:lstStyle/>
          <a:p>
            <a:r>
              <a:rPr lang="en-IN" dirty="0"/>
              <a:t>    93 %</a:t>
            </a:r>
          </a:p>
        </p:txBody>
      </p:sp>
      <p:sp>
        <p:nvSpPr>
          <p:cNvPr id="7" name="TextBox 6">
            <a:extLst>
              <a:ext uri="{FF2B5EF4-FFF2-40B4-BE49-F238E27FC236}">
                <a16:creationId xmlns:a16="http://schemas.microsoft.com/office/drawing/2014/main" id="{3CCA82DC-E36D-4183-C935-0E77179CC3AE}"/>
              </a:ext>
            </a:extLst>
          </p:cNvPr>
          <p:cNvSpPr txBox="1"/>
          <p:nvPr/>
        </p:nvSpPr>
        <p:spPr>
          <a:xfrm>
            <a:off x="4723002" y="5655510"/>
            <a:ext cx="654341" cy="369332"/>
          </a:xfrm>
          <a:prstGeom prst="rect">
            <a:avLst/>
          </a:prstGeom>
          <a:noFill/>
        </p:spPr>
        <p:txBody>
          <a:bodyPr wrap="square" rtlCol="0">
            <a:spAutoFit/>
          </a:bodyPr>
          <a:lstStyle/>
          <a:p>
            <a:r>
              <a:rPr lang="en-IN" dirty="0"/>
              <a:t>7 %</a:t>
            </a:r>
          </a:p>
        </p:txBody>
      </p:sp>
    </p:spTree>
    <p:extLst>
      <p:ext uri="{BB962C8B-B14F-4D97-AF65-F5344CB8AC3E}">
        <p14:creationId xmlns:p14="http://schemas.microsoft.com/office/powerpoint/2010/main" val="591580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C42E6C4-9282-9FAE-88C9-BFCFFF5963D6}"/>
              </a:ext>
            </a:extLst>
          </p:cNvPr>
          <p:cNvSpPr>
            <a:spLocks noGrp="1"/>
          </p:cNvSpPr>
          <p:nvPr>
            <p:ph type="body" sz="quarter" idx="10"/>
          </p:nvPr>
        </p:nvSpPr>
        <p:spPr>
          <a:xfrm>
            <a:off x="309401" y="184061"/>
            <a:ext cx="11573197" cy="724247"/>
          </a:xfrm>
        </p:spPr>
        <p:txBody>
          <a:bodyPr/>
          <a:lstStyle/>
          <a:p>
            <a:r>
              <a:rPr lang="en-IN" dirty="0"/>
              <a:t>Analysis and results</a:t>
            </a:r>
          </a:p>
        </p:txBody>
      </p:sp>
      <p:graphicFrame>
        <p:nvGraphicFramePr>
          <p:cNvPr id="6" name="Table 6">
            <a:extLst>
              <a:ext uri="{FF2B5EF4-FFF2-40B4-BE49-F238E27FC236}">
                <a16:creationId xmlns:a16="http://schemas.microsoft.com/office/drawing/2014/main" id="{BD5697FF-3630-A027-D074-0A520534DE61}"/>
              </a:ext>
            </a:extLst>
          </p:cNvPr>
          <p:cNvGraphicFramePr>
            <a:graphicFrameLocks noGrp="1"/>
          </p:cNvGraphicFramePr>
          <p:nvPr>
            <p:extLst>
              <p:ext uri="{D42A27DB-BD31-4B8C-83A1-F6EECF244321}">
                <p14:modId xmlns:p14="http://schemas.microsoft.com/office/powerpoint/2010/main" val="3263314043"/>
              </p:ext>
            </p:extLst>
          </p:nvPr>
        </p:nvGraphicFramePr>
        <p:xfrm>
          <a:off x="1975104" y="1154937"/>
          <a:ext cx="8778240" cy="5003282"/>
        </p:xfrm>
        <a:graphic>
          <a:graphicData uri="http://schemas.openxmlformats.org/drawingml/2006/table">
            <a:tbl>
              <a:tblPr firstRow="1" bandRow="1">
                <a:tableStyleId>{5C22544A-7EE6-4342-B048-85BDC9FD1C3A}</a:tableStyleId>
              </a:tblPr>
              <a:tblGrid>
                <a:gridCol w="5035047">
                  <a:extLst>
                    <a:ext uri="{9D8B030D-6E8A-4147-A177-3AD203B41FA5}">
                      <a16:colId xmlns:a16="http://schemas.microsoft.com/office/drawing/2014/main" val="401458874"/>
                    </a:ext>
                  </a:extLst>
                </a:gridCol>
                <a:gridCol w="3743193">
                  <a:extLst>
                    <a:ext uri="{9D8B030D-6E8A-4147-A177-3AD203B41FA5}">
                      <a16:colId xmlns:a16="http://schemas.microsoft.com/office/drawing/2014/main" val="82368114"/>
                    </a:ext>
                  </a:extLst>
                </a:gridCol>
              </a:tblGrid>
              <a:tr h="590958">
                <a:tc>
                  <a:txBody>
                    <a:bodyPr/>
                    <a:lstStyle/>
                    <a:p>
                      <a:r>
                        <a:rPr lang="en-IN" dirty="0"/>
                        <a:t>      </a:t>
                      </a:r>
                    </a:p>
                    <a:p>
                      <a:r>
                        <a:rPr lang="en-IN" dirty="0"/>
                        <a:t>          Model</a:t>
                      </a:r>
                    </a:p>
                  </a:txBody>
                  <a:tcPr/>
                </a:tc>
                <a:tc>
                  <a:txBody>
                    <a:bodyPr/>
                    <a:lstStyle/>
                    <a:p>
                      <a:r>
                        <a:rPr lang="en-IN" dirty="0"/>
                        <a:t>    </a:t>
                      </a:r>
                    </a:p>
                    <a:p>
                      <a:r>
                        <a:rPr lang="en-IN" dirty="0"/>
                        <a:t> Accuracy(%)</a:t>
                      </a:r>
                    </a:p>
                  </a:txBody>
                  <a:tcPr/>
                </a:tc>
                <a:extLst>
                  <a:ext uri="{0D108BD9-81ED-4DB2-BD59-A6C34878D82A}">
                    <a16:rowId xmlns:a16="http://schemas.microsoft.com/office/drawing/2014/main" val="3708957253"/>
                  </a:ext>
                </a:extLst>
              </a:tr>
              <a:tr h="599537">
                <a:tc>
                  <a:txBody>
                    <a:bodyPr/>
                    <a:lstStyle/>
                    <a:p>
                      <a:pPr marL="0" marR="0" lvl="0" indent="0" algn="l" defTabSz="914423" rtl="0" eaLnBrk="1" fontAlgn="auto" latinLnBrk="0" hangingPunct="1">
                        <a:lnSpc>
                          <a:spcPct val="100000"/>
                        </a:lnSpc>
                        <a:spcBef>
                          <a:spcPts val="0"/>
                        </a:spcBef>
                        <a:spcAft>
                          <a:spcPts val="0"/>
                        </a:spcAft>
                        <a:buClrTx/>
                        <a:buSzTx/>
                        <a:buFontTx/>
                        <a:buNone/>
                        <a:tabLst/>
                        <a:defRPr/>
                      </a:pPr>
                      <a:r>
                        <a:rPr lang="en-IN" sz="1600" b="1" i="0" kern="1200" dirty="0">
                          <a:solidFill>
                            <a:schemeClr val="dk1"/>
                          </a:solidFill>
                          <a:effectLst/>
                          <a:latin typeface="+mn-lt"/>
                          <a:ea typeface="+mn-ea"/>
                          <a:cs typeface="+mn-cs"/>
                        </a:rPr>
                        <a:t>Logistic regression model (count vector)</a:t>
                      </a:r>
                    </a:p>
                    <a:p>
                      <a:endParaRPr lang="en-IN" dirty="0"/>
                    </a:p>
                  </a:txBody>
                  <a:tcPr/>
                </a:tc>
                <a:tc>
                  <a:txBody>
                    <a:bodyPr/>
                    <a:lstStyle/>
                    <a:p>
                      <a:r>
                        <a:rPr lang="en-IN" dirty="0"/>
                        <a:t>         94.6</a:t>
                      </a:r>
                    </a:p>
                  </a:txBody>
                  <a:tcPr/>
                </a:tc>
                <a:extLst>
                  <a:ext uri="{0D108BD9-81ED-4DB2-BD59-A6C34878D82A}">
                    <a16:rowId xmlns:a16="http://schemas.microsoft.com/office/drawing/2014/main" val="3027020036"/>
                  </a:ext>
                </a:extLst>
              </a:tr>
              <a:tr h="642361">
                <a:tc>
                  <a:txBody>
                    <a:bodyPr/>
                    <a:lstStyle/>
                    <a:p>
                      <a:pPr marL="0" marR="0" lvl="0" indent="0" algn="l" defTabSz="914423"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mn-lt"/>
                          <a:ea typeface="+mn-ea"/>
                          <a:cs typeface="+mn-cs"/>
                        </a:rPr>
                        <a:t>Logistic regression model( </a:t>
                      </a:r>
                      <a:r>
                        <a:rPr lang="en-IN" sz="1800" b="0" i="0" kern="1200" dirty="0" err="1">
                          <a:solidFill>
                            <a:schemeClr val="dk1"/>
                          </a:solidFill>
                          <a:effectLst/>
                          <a:latin typeface="+mn-lt"/>
                          <a:ea typeface="+mn-ea"/>
                          <a:cs typeface="+mn-cs"/>
                        </a:rPr>
                        <a:t>Tf</a:t>
                      </a:r>
                      <a:r>
                        <a:rPr lang="en-IN" sz="1800" b="0" i="0" kern="1200" dirty="0">
                          <a:solidFill>
                            <a:schemeClr val="dk1"/>
                          </a:solidFill>
                          <a:effectLst/>
                          <a:latin typeface="+mn-lt"/>
                          <a:ea typeface="+mn-ea"/>
                          <a:cs typeface="+mn-cs"/>
                        </a:rPr>
                        <a:t>-IDF)</a:t>
                      </a:r>
                    </a:p>
                    <a:p>
                      <a:endParaRPr lang="en-IN" dirty="0"/>
                    </a:p>
                  </a:txBody>
                  <a:tcPr/>
                </a:tc>
                <a:tc>
                  <a:txBody>
                    <a:bodyPr/>
                    <a:lstStyle/>
                    <a:p>
                      <a:r>
                        <a:rPr lang="en-IN" dirty="0"/>
                        <a:t>         93.39</a:t>
                      </a:r>
                    </a:p>
                  </a:txBody>
                  <a:tcPr/>
                </a:tc>
                <a:extLst>
                  <a:ext uri="{0D108BD9-81ED-4DB2-BD59-A6C34878D82A}">
                    <a16:rowId xmlns:a16="http://schemas.microsoft.com/office/drawing/2014/main" val="3754313096"/>
                  </a:ext>
                </a:extLst>
              </a:tr>
              <a:tr h="642361">
                <a:tc>
                  <a:txBody>
                    <a:bodyPr/>
                    <a:lstStyle/>
                    <a:p>
                      <a:r>
                        <a:rPr lang="en-IN" dirty="0" err="1"/>
                        <a:t>XGBoost</a:t>
                      </a:r>
                      <a:r>
                        <a:rPr lang="en-IN" dirty="0"/>
                        <a:t> model</a:t>
                      </a:r>
                    </a:p>
                    <a:p>
                      <a:r>
                        <a:rPr lang="en-IN" dirty="0"/>
                        <a:t>(count vector)</a:t>
                      </a:r>
                    </a:p>
                  </a:txBody>
                  <a:tcPr/>
                </a:tc>
                <a:tc>
                  <a:txBody>
                    <a:bodyPr/>
                    <a:lstStyle/>
                    <a:p>
                      <a:r>
                        <a:rPr lang="en-IN" dirty="0"/>
                        <a:t>         94.42</a:t>
                      </a:r>
                    </a:p>
                  </a:txBody>
                  <a:tcPr/>
                </a:tc>
                <a:extLst>
                  <a:ext uri="{0D108BD9-81ED-4DB2-BD59-A6C34878D82A}">
                    <a16:rowId xmlns:a16="http://schemas.microsoft.com/office/drawing/2014/main" val="320761746"/>
                  </a:ext>
                </a:extLst>
              </a:tr>
              <a:tr h="590958">
                <a:tc>
                  <a:txBody>
                    <a:bodyPr/>
                    <a:lstStyle/>
                    <a:p>
                      <a:r>
                        <a:rPr lang="en-IN" dirty="0" err="1"/>
                        <a:t>XGBoost</a:t>
                      </a:r>
                      <a:r>
                        <a:rPr lang="en-IN" dirty="0"/>
                        <a:t> Model</a:t>
                      </a:r>
                    </a:p>
                    <a:p>
                      <a:r>
                        <a:rPr lang="en-IN" dirty="0"/>
                        <a:t>(TF-IDF)</a:t>
                      </a:r>
                    </a:p>
                  </a:txBody>
                  <a:tcPr/>
                </a:tc>
                <a:tc>
                  <a:txBody>
                    <a:bodyPr/>
                    <a:lstStyle/>
                    <a:p>
                      <a:r>
                        <a:rPr lang="en-IN" dirty="0"/>
                        <a:t>         94.23</a:t>
                      </a:r>
                    </a:p>
                  </a:txBody>
                  <a:tcPr/>
                </a:tc>
                <a:extLst>
                  <a:ext uri="{0D108BD9-81ED-4DB2-BD59-A6C34878D82A}">
                    <a16:rowId xmlns:a16="http://schemas.microsoft.com/office/drawing/2014/main" val="4288364607"/>
                  </a:ext>
                </a:extLst>
              </a:tr>
              <a:tr h="844225">
                <a:tc>
                  <a:txBody>
                    <a:bodyPr/>
                    <a:lstStyle/>
                    <a:p>
                      <a:r>
                        <a:rPr lang="en-IN" dirty="0"/>
                        <a:t>Light GBM Model</a:t>
                      </a:r>
                    </a:p>
                    <a:p>
                      <a:pPr marL="0" marR="0" lvl="0" indent="0" algn="l" defTabSz="914423" rtl="0" eaLnBrk="1" fontAlgn="auto" latinLnBrk="0" hangingPunct="1">
                        <a:lnSpc>
                          <a:spcPct val="100000"/>
                        </a:lnSpc>
                        <a:spcBef>
                          <a:spcPts val="0"/>
                        </a:spcBef>
                        <a:spcAft>
                          <a:spcPts val="0"/>
                        </a:spcAft>
                        <a:buClrTx/>
                        <a:buSzTx/>
                        <a:buFontTx/>
                        <a:buNone/>
                        <a:tabLst/>
                        <a:defRPr/>
                      </a:pPr>
                      <a:r>
                        <a:rPr lang="en-IN" dirty="0"/>
                        <a:t>(count vector)</a:t>
                      </a:r>
                    </a:p>
                    <a:p>
                      <a:endParaRPr lang="en-IN" dirty="0"/>
                    </a:p>
                  </a:txBody>
                  <a:tcPr/>
                </a:tc>
                <a:tc>
                  <a:txBody>
                    <a:bodyPr/>
                    <a:lstStyle/>
                    <a:p>
                      <a:r>
                        <a:rPr lang="en-IN" dirty="0"/>
                        <a:t>         94.08</a:t>
                      </a:r>
                    </a:p>
                  </a:txBody>
                  <a:tcPr/>
                </a:tc>
                <a:extLst>
                  <a:ext uri="{0D108BD9-81ED-4DB2-BD59-A6C34878D82A}">
                    <a16:rowId xmlns:a16="http://schemas.microsoft.com/office/drawing/2014/main" val="2948557835"/>
                  </a:ext>
                </a:extLst>
              </a:tr>
              <a:tr h="844225">
                <a:tc>
                  <a:txBody>
                    <a:bodyPr/>
                    <a:lstStyle/>
                    <a:p>
                      <a:r>
                        <a:rPr lang="en-IN" dirty="0"/>
                        <a:t>Light GBM Model</a:t>
                      </a:r>
                    </a:p>
                    <a:p>
                      <a:pPr marL="0" marR="0" lvl="0" indent="0" algn="l" defTabSz="914423" rtl="0" eaLnBrk="1" fontAlgn="auto" latinLnBrk="0" hangingPunct="1">
                        <a:lnSpc>
                          <a:spcPct val="100000"/>
                        </a:lnSpc>
                        <a:spcBef>
                          <a:spcPts val="0"/>
                        </a:spcBef>
                        <a:spcAft>
                          <a:spcPts val="0"/>
                        </a:spcAft>
                        <a:buClrTx/>
                        <a:buSzTx/>
                        <a:buFontTx/>
                        <a:buNone/>
                        <a:tabLst/>
                        <a:defRPr/>
                      </a:pPr>
                      <a:r>
                        <a:rPr lang="en-IN" dirty="0"/>
                        <a:t>(TF-IDF)</a:t>
                      </a:r>
                    </a:p>
                    <a:p>
                      <a:endParaRPr lang="en-IN" dirty="0"/>
                    </a:p>
                  </a:txBody>
                  <a:tcPr/>
                </a:tc>
                <a:tc>
                  <a:txBody>
                    <a:bodyPr/>
                    <a:lstStyle/>
                    <a:p>
                      <a:r>
                        <a:rPr lang="en-IN" dirty="0"/>
                        <a:t>         94.05</a:t>
                      </a:r>
                    </a:p>
                  </a:txBody>
                  <a:tcPr/>
                </a:tc>
                <a:extLst>
                  <a:ext uri="{0D108BD9-81ED-4DB2-BD59-A6C34878D82A}">
                    <a16:rowId xmlns:a16="http://schemas.microsoft.com/office/drawing/2014/main" val="1604389755"/>
                  </a:ext>
                </a:extLst>
              </a:tr>
            </a:tbl>
          </a:graphicData>
        </a:graphic>
      </p:graphicFrame>
    </p:spTree>
    <p:extLst>
      <p:ext uri="{BB962C8B-B14F-4D97-AF65-F5344CB8AC3E}">
        <p14:creationId xmlns:p14="http://schemas.microsoft.com/office/powerpoint/2010/main" val="3462671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C42E6C4-9282-9FAE-88C9-BFCFFF5963D6}"/>
              </a:ext>
            </a:extLst>
          </p:cNvPr>
          <p:cNvSpPr>
            <a:spLocks noGrp="1"/>
          </p:cNvSpPr>
          <p:nvPr>
            <p:ph type="body" sz="quarter" idx="10"/>
          </p:nvPr>
        </p:nvSpPr>
        <p:spPr>
          <a:xfrm>
            <a:off x="309401" y="184061"/>
            <a:ext cx="11573197" cy="724247"/>
          </a:xfrm>
        </p:spPr>
        <p:txBody>
          <a:bodyPr/>
          <a:lstStyle/>
          <a:p>
            <a:r>
              <a:rPr lang="en-IN" dirty="0"/>
              <a:t>Analysis and results</a:t>
            </a:r>
          </a:p>
        </p:txBody>
      </p:sp>
      <p:graphicFrame>
        <p:nvGraphicFramePr>
          <p:cNvPr id="6" name="Table 6">
            <a:extLst>
              <a:ext uri="{FF2B5EF4-FFF2-40B4-BE49-F238E27FC236}">
                <a16:creationId xmlns:a16="http://schemas.microsoft.com/office/drawing/2014/main" id="{BD5697FF-3630-A027-D074-0A520534DE61}"/>
              </a:ext>
            </a:extLst>
          </p:cNvPr>
          <p:cNvGraphicFramePr>
            <a:graphicFrameLocks noGrp="1"/>
          </p:cNvGraphicFramePr>
          <p:nvPr>
            <p:extLst>
              <p:ext uri="{D42A27DB-BD31-4B8C-83A1-F6EECF244321}">
                <p14:modId xmlns:p14="http://schemas.microsoft.com/office/powerpoint/2010/main" val="2883375155"/>
              </p:ext>
            </p:extLst>
          </p:nvPr>
        </p:nvGraphicFramePr>
        <p:xfrm>
          <a:off x="309401" y="-1579177"/>
          <a:ext cx="3814543" cy="640080"/>
        </p:xfrm>
        <a:graphic>
          <a:graphicData uri="http://schemas.openxmlformats.org/drawingml/2006/table">
            <a:tbl>
              <a:tblPr firstRow="1" bandRow="1">
                <a:tableStyleId>{5C22544A-7EE6-4342-B048-85BDC9FD1C3A}</a:tableStyleId>
              </a:tblPr>
              <a:tblGrid>
                <a:gridCol w="2187957">
                  <a:extLst>
                    <a:ext uri="{9D8B030D-6E8A-4147-A177-3AD203B41FA5}">
                      <a16:colId xmlns:a16="http://schemas.microsoft.com/office/drawing/2014/main" val="401458874"/>
                    </a:ext>
                  </a:extLst>
                </a:gridCol>
                <a:gridCol w="1626586">
                  <a:extLst>
                    <a:ext uri="{9D8B030D-6E8A-4147-A177-3AD203B41FA5}">
                      <a16:colId xmlns:a16="http://schemas.microsoft.com/office/drawing/2014/main" val="82368114"/>
                    </a:ext>
                  </a:extLst>
                </a:gridCol>
              </a:tblGrid>
              <a:tr h="534452">
                <a:tc>
                  <a:txBody>
                    <a:bodyPr/>
                    <a:lstStyle/>
                    <a:p>
                      <a:r>
                        <a:rPr lang="en-IN" dirty="0"/>
                        <a:t>      </a:t>
                      </a:r>
                    </a:p>
                    <a:p>
                      <a:r>
                        <a:rPr lang="en-IN" dirty="0"/>
                        <a:t>          Model</a:t>
                      </a:r>
                    </a:p>
                  </a:txBody>
                  <a:tcPr/>
                </a:tc>
                <a:tc>
                  <a:txBody>
                    <a:bodyPr/>
                    <a:lstStyle/>
                    <a:p>
                      <a:r>
                        <a:rPr lang="en-IN" dirty="0"/>
                        <a:t>    </a:t>
                      </a:r>
                    </a:p>
                    <a:p>
                      <a:r>
                        <a:rPr lang="en-IN" dirty="0"/>
                        <a:t> Accuracy(%)</a:t>
                      </a:r>
                    </a:p>
                  </a:txBody>
                  <a:tcPr/>
                </a:tc>
                <a:extLst>
                  <a:ext uri="{0D108BD9-81ED-4DB2-BD59-A6C34878D82A}">
                    <a16:rowId xmlns:a16="http://schemas.microsoft.com/office/drawing/2014/main" val="3708957253"/>
                  </a:ext>
                </a:extLst>
              </a:tr>
            </a:tbl>
          </a:graphicData>
        </a:graphic>
      </p:graphicFrame>
      <p:graphicFrame>
        <p:nvGraphicFramePr>
          <p:cNvPr id="4" name="Chart 3">
            <a:extLst>
              <a:ext uri="{FF2B5EF4-FFF2-40B4-BE49-F238E27FC236}">
                <a16:creationId xmlns:a16="http://schemas.microsoft.com/office/drawing/2014/main" id="{5B916239-4914-FF4C-993B-E739493D6C3F}"/>
              </a:ext>
            </a:extLst>
          </p:cNvPr>
          <p:cNvGraphicFramePr/>
          <p:nvPr>
            <p:extLst>
              <p:ext uri="{D42A27DB-BD31-4B8C-83A1-F6EECF244321}">
                <p14:modId xmlns:p14="http://schemas.microsoft.com/office/powerpoint/2010/main" val="3314303268"/>
              </p:ext>
            </p:extLst>
          </p:nvPr>
        </p:nvGraphicFramePr>
        <p:xfrm>
          <a:off x="300257" y="1316736"/>
          <a:ext cx="6312408" cy="4700016"/>
        </p:xfrm>
        <a:graphic>
          <a:graphicData uri="http://schemas.openxmlformats.org/drawingml/2006/chart">
            <c:chart xmlns:c="http://schemas.openxmlformats.org/drawingml/2006/chart" xmlns:r="http://schemas.openxmlformats.org/officeDocument/2006/relationships" r:id="rId2"/>
          </a:graphicData>
        </a:graphic>
      </p:graphicFrame>
      <p:pic>
        <p:nvPicPr>
          <p:cNvPr id="5" name="Picture 4">
            <a:extLst>
              <a:ext uri="{FF2B5EF4-FFF2-40B4-BE49-F238E27FC236}">
                <a16:creationId xmlns:a16="http://schemas.microsoft.com/office/drawing/2014/main" id="{96F29659-D487-AB0A-6410-B42BA6E8E5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3373" y="1663920"/>
            <a:ext cx="5003174" cy="3530159"/>
          </a:xfrm>
          <a:prstGeom prst="rect">
            <a:avLst/>
          </a:prstGeom>
        </p:spPr>
      </p:pic>
      <p:sp>
        <p:nvSpPr>
          <p:cNvPr id="7" name="TextBox 6">
            <a:extLst>
              <a:ext uri="{FF2B5EF4-FFF2-40B4-BE49-F238E27FC236}">
                <a16:creationId xmlns:a16="http://schemas.microsoft.com/office/drawing/2014/main" id="{BE973631-9E0B-DD2B-FDDD-CDDCDA9EDD8A}"/>
              </a:ext>
            </a:extLst>
          </p:cNvPr>
          <p:cNvSpPr txBox="1"/>
          <p:nvPr/>
        </p:nvSpPr>
        <p:spPr>
          <a:xfrm>
            <a:off x="7749510" y="1326167"/>
            <a:ext cx="4133088" cy="369332"/>
          </a:xfrm>
          <a:prstGeom prst="rect">
            <a:avLst/>
          </a:prstGeom>
          <a:noFill/>
        </p:spPr>
        <p:txBody>
          <a:bodyPr wrap="square" rtlCol="0">
            <a:spAutoFit/>
          </a:bodyPr>
          <a:lstStyle/>
          <a:p>
            <a:r>
              <a:rPr lang="en-US" dirty="0"/>
              <a:t>ROC Curve from Best Model</a:t>
            </a:r>
            <a:endParaRPr lang="en-IN" dirty="0"/>
          </a:p>
        </p:txBody>
      </p:sp>
    </p:spTree>
    <p:extLst>
      <p:ext uri="{BB962C8B-B14F-4D97-AF65-F5344CB8AC3E}">
        <p14:creationId xmlns:p14="http://schemas.microsoft.com/office/powerpoint/2010/main" val="41151496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Round Same Side Corner Rectangle 11">
            <a:extLst>
              <a:ext uri="{FF2B5EF4-FFF2-40B4-BE49-F238E27FC236}">
                <a16:creationId xmlns:a16="http://schemas.microsoft.com/office/drawing/2014/main" id="{085FBBB5-4299-42DB-A0D5-299D48781A5C}"/>
              </a:ext>
            </a:extLst>
          </p:cNvPr>
          <p:cNvSpPr/>
          <p:nvPr/>
        </p:nvSpPr>
        <p:spPr>
          <a:xfrm rot="14051618" flipH="1">
            <a:off x="9822018" y="4501093"/>
            <a:ext cx="1877147" cy="1594274"/>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TextBox 7">
            <a:extLst>
              <a:ext uri="{FF2B5EF4-FFF2-40B4-BE49-F238E27FC236}">
                <a16:creationId xmlns:a16="http://schemas.microsoft.com/office/drawing/2014/main" id="{571BAD21-D4A9-4FC9-83CA-E84C458F63C7}"/>
              </a:ext>
            </a:extLst>
          </p:cNvPr>
          <p:cNvSpPr txBox="1"/>
          <p:nvPr/>
        </p:nvSpPr>
        <p:spPr>
          <a:xfrm>
            <a:off x="9317674" y="924869"/>
            <a:ext cx="2149571" cy="1107996"/>
          </a:xfrm>
          <a:prstGeom prst="rect">
            <a:avLst/>
          </a:prstGeom>
          <a:noFill/>
        </p:spPr>
        <p:txBody>
          <a:bodyPr wrap="square" rtlCol="0" anchor="ctr">
            <a:spAutoFit/>
          </a:bodyPr>
          <a:lstStyle/>
          <a:p>
            <a:pPr algn="r"/>
            <a:endParaRPr lang="ko-KR" altLang="en-US" sz="6600" b="1" dirty="0">
              <a:solidFill>
                <a:schemeClr val="bg1"/>
              </a:solidFill>
              <a:cs typeface="Arial" pitchFamily="34" charset="0"/>
            </a:endParaRPr>
          </a:p>
        </p:txBody>
      </p:sp>
      <p:cxnSp>
        <p:nvCxnSpPr>
          <p:cNvPr id="10" name="Straight Arrow Connector 9">
            <a:extLst>
              <a:ext uri="{FF2B5EF4-FFF2-40B4-BE49-F238E27FC236}">
                <a16:creationId xmlns:a16="http://schemas.microsoft.com/office/drawing/2014/main" id="{A4EEA67F-70D5-4422-9CF1-5330888C9053}"/>
              </a:ext>
            </a:extLst>
          </p:cNvPr>
          <p:cNvCxnSpPr>
            <a:cxnSpLocks/>
          </p:cNvCxnSpPr>
          <p:nvPr/>
        </p:nvCxnSpPr>
        <p:spPr>
          <a:xfrm flipH="1">
            <a:off x="8375702" y="5080698"/>
            <a:ext cx="1463040" cy="0"/>
          </a:xfrm>
          <a:prstGeom prst="straightConnector1">
            <a:avLst/>
          </a:prstGeom>
          <a:ln w="15875">
            <a:tailEnd type="oval"/>
          </a:ln>
        </p:spPr>
        <p:style>
          <a:lnRef idx="1">
            <a:schemeClr val="accent1"/>
          </a:lnRef>
          <a:fillRef idx="0">
            <a:schemeClr val="accent1"/>
          </a:fillRef>
          <a:effectRef idx="0">
            <a:schemeClr val="accent1"/>
          </a:effectRef>
          <a:fontRef idx="minor">
            <a:schemeClr val="tx1"/>
          </a:fontRef>
        </p:style>
      </p:cxnSp>
      <p:grpSp>
        <p:nvGrpSpPr>
          <p:cNvPr id="12" name="그룹 2">
            <a:extLst>
              <a:ext uri="{FF2B5EF4-FFF2-40B4-BE49-F238E27FC236}">
                <a16:creationId xmlns:a16="http://schemas.microsoft.com/office/drawing/2014/main" id="{5FEEA55D-1E7A-4D27-B848-C828FDDE78D7}"/>
              </a:ext>
            </a:extLst>
          </p:cNvPr>
          <p:cNvGrpSpPr/>
          <p:nvPr/>
        </p:nvGrpSpPr>
        <p:grpSpPr>
          <a:xfrm>
            <a:off x="3809747" y="4024949"/>
            <a:ext cx="8742712" cy="1946744"/>
            <a:chOff x="7319298" y="33384"/>
            <a:chExt cx="8742712" cy="1946744"/>
          </a:xfrm>
        </p:grpSpPr>
        <p:sp>
          <p:nvSpPr>
            <p:cNvPr id="13" name="TextBox 12">
              <a:extLst>
                <a:ext uri="{FF2B5EF4-FFF2-40B4-BE49-F238E27FC236}">
                  <a16:creationId xmlns:a16="http://schemas.microsoft.com/office/drawing/2014/main" id="{B48E9897-61E8-4B46-907E-B429EA747BE5}"/>
                </a:ext>
              </a:extLst>
            </p:cNvPr>
            <p:cNvSpPr txBox="1"/>
            <p:nvPr/>
          </p:nvSpPr>
          <p:spPr>
            <a:xfrm>
              <a:off x="11742010" y="33384"/>
              <a:ext cx="4320000" cy="276999"/>
            </a:xfrm>
            <a:prstGeom prst="rect">
              <a:avLst/>
            </a:prstGeom>
            <a:noFill/>
          </p:spPr>
          <p:txBody>
            <a:bodyPr wrap="square" rtlCol="0">
              <a:spAutoFit/>
            </a:bodyPr>
            <a:lstStyle/>
            <a:p>
              <a:pPr algn="r"/>
              <a:endParaRPr lang="ko-KR" altLang="en-US" sz="1200" dirty="0">
                <a:solidFill>
                  <a:schemeClr val="bg1"/>
                </a:solidFill>
                <a:cs typeface="Arial" pitchFamily="34" charset="0"/>
              </a:endParaRPr>
            </a:p>
          </p:txBody>
        </p:sp>
        <p:sp>
          <p:nvSpPr>
            <p:cNvPr id="14" name="TextBox 13">
              <a:extLst>
                <a:ext uri="{FF2B5EF4-FFF2-40B4-BE49-F238E27FC236}">
                  <a16:creationId xmlns:a16="http://schemas.microsoft.com/office/drawing/2014/main" id="{4D9151AF-0955-41B1-AF5C-DD9EE5BD4AB6}"/>
                </a:ext>
              </a:extLst>
            </p:cNvPr>
            <p:cNvSpPr txBox="1"/>
            <p:nvPr/>
          </p:nvSpPr>
          <p:spPr>
            <a:xfrm>
              <a:off x="7319298" y="1641574"/>
              <a:ext cx="4320000" cy="338554"/>
            </a:xfrm>
            <a:prstGeom prst="rect">
              <a:avLst/>
            </a:prstGeom>
            <a:noFill/>
          </p:spPr>
          <p:txBody>
            <a:bodyPr wrap="square" rtlCol="0">
              <a:spAutoFit/>
            </a:bodyPr>
            <a:lstStyle/>
            <a:p>
              <a:pPr algn="r"/>
              <a:endParaRPr lang="ko-KR" altLang="en-US" sz="1600" b="1" dirty="0">
                <a:solidFill>
                  <a:schemeClr val="bg1"/>
                </a:solidFill>
                <a:cs typeface="Arial" pitchFamily="34" charset="0"/>
              </a:endParaRPr>
            </a:p>
          </p:txBody>
        </p:sp>
      </p:grpSp>
      <p:sp>
        <p:nvSpPr>
          <p:cNvPr id="33" name="TextBox 32">
            <a:extLst>
              <a:ext uri="{FF2B5EF4-FFF2-40B4-BE49-F238E27FC236}">
                <a16:creationId xmlns:a16="http://schemas.microsoft.com/office/drawing/2014/main" id="{E3AEE771-F028-4D8E-AF89-A771C201A488}"/>
              </a:ext>
            </a:extLst>
          </p:cNvPr>
          <p:cNvSpPr txBox="1"/>
          <p:nvPr/>
        </p:nvSpPr>
        <p:spPr>
          <a:xfrm>
            <a:off x="5284158" y="146119"/>
            <a:ext cx="6183087" cy="1107996"/>
          </a:xfrm>
          <a:prstGeom prst="rect">
            <a:avLst/>
          </a:prstGeom>
          <a:noFill/>
        </p:spPr>
        <p:txBody>
          <a:bodyPr wrap="square" rtlCol="0" anchor="ctr">
            <a:spAutoFit/>
          </a:bodyPr>
          <a:lstStyle/>
          <a:p>
            <a:pPr algn="r"/>
            <a:r>
              <a:rPr lang="en-GB" altLang="ko-KR" sz="6600" dirty="0">
                <a:solidFill>
                  <a:schemeClr val="bg1"/>
                </a:solidFill>
                <a:latin typeface="+mj-lt"/>
                <a:cs typeface="Arial" pitchFamily="34" charset="0"/>
              </a:rPr>
              <a:t>SOCIAL MEDIA</a:t>
            </a:r>
            <a:endParaRPr lang="ko-KR" altLang="en-US" sz="6600" dirty="0">
              <a:solidFill>
                <a:schemeClr val="bg1"/>
              </a:solidFill>
              <a:latin typeface="+mj-lt"/>
              <a:cs typeface="Arial" pitchFamily="34" charset="0"/>
            </a:endParaRPr>
          </a:p>
        </p:txBody>
      </p:sp>
      <p:sp>
        <p:nvSpPr>
          <p:cNvPr id="3" name="Picture Placeholder 2">
            <a:extLst>
              <a:ext uri="{FF2B5EF4-FFF2-40B4-BE49-F238E27FC236}">
                <a16:creationId xmlns:a16="http://schemas.microsoft.com/office/drawing/2014/main" id="{34227B06-5C35-4640-9D06-ADB3142357FB}"/>
              </a:ext>
            </a:extLst>
          </p:cNvPr>
          <p:cNvSpPr>
            <a:spLocks noGrp="1"/>
          </p:cNvSpPr>
          <p:nvPr>
            <p:ph type="pic" sz="quarter" idx="10"/>
          </p:nvPr>
        </p:nvSpPr>
        <p:spPr>
          <a:xfrm>
            <a:off x="0" y="-4954"/>
            <a:ext cx="12192000" cy="6561423"/>
          </a:xfrm>
        </p:spPr>
      </p:sp>
      <p:sp>
        <p:nvSpPr>
          <p:cNvPr id="2" name="TextBox 1">
            <a:extLst>
              <a:ext uri="{FF2B5EF4-FFF2-40B4-BE49-F238E27FC236}">
                <a16:creationId xmlns:a16="http://schemas.microsoft.com/office/drawing/2014/main" id="{80A1E25B-3074-BE22-F6FA-5848A91B2480}"/>
              </a:ext>
            </a:extLst>
          </p:cNvPr>
          <p:cNvSpPr txBox="1"/>
          <p:nvPr/>
        </p:nvSpPr>
        <p:spPr>
          <a:xfrm>
            <a:off x="783083" y="210090"/>
            <a:ext cx="6053328" cy="707886"/>
          </a:xfrm>
          <a:prstGeom prst="rect">
            <a:avLst/>
          </a:prstGeom>
          <a:noFill/>
        </p:spPr>
        <p:txBody>
          <a:bodyPr wrap="square" rtlCol="0">
            <a:spAutoFit/>
          </a:bodyPr>
          <a:lstStyle/>
          <a:p>
            <a:r>
              <a:rPr lang="en-IN" sz="4000" dirty="0"/>
              <a:t>Conclusions</a:t>
            </a:r>
          </a:p>
        </p:txBody>
      </p:sp>
      <p:sp>
        <p:nvSpPr>
          <p:cNvPr id="6" name="TextBox 5">
            <a:extLst>
              <a:ext uri="{FF2B5EF4-FFF2-40B4-BE49-F238E27FC236}">
                <a16:creationId xmlns:a16="http://schemas.microsoft.com/office/drawing/2014/main" id="{7E63DA0C-473C-037B-0AE6-9C66389BCCB2}"/>
              </a:ext>
            </a:extLst>
          </p:cNvPr>
          <p:cNvSpPr txBox="1"/>
          <p:nvPr/>
        </p:nvSpPr>
        <p:spPr>
          <a:xfrm>
            <a:off x="905256" y="1318086"/>
            <a:ext cx="7159752" cy="2862322"/>
          </a:xfrm>
          <a:prstGeom prst="rect">
            <a:avLst/>
          </a:prstGeom>
          <a:noFill/>
        </p:spPr>
        <p:txBody>
          <a:bodyPr wrap="square" rtlCol="0">
            <a:spAutoFit/>
          </a:bodyPr>
          <a:lstStyle/>
          <a:p>
            <a:pPr marL="285750" indent="-285750">
              <a:buFont typeface="Arial" panose="020B0604020202020204" pitchFamily="34" charset="0"/>
              <a:buChar char="•"/>
            </a:pPr>
            <a:r>
              <a:rPr lang="en-IN" dirty="0"/>
              <a:t>We conclude that extracting various features and following the both method of Count vectorization and TF-IDF vectorization we got the </a:t>
            </a:r>
            <a:r>
              <a:rPr lang="en-IN" dirty="0" err="1"/>
              <a:t>Xgboost</a:t>
            </a:r>
            <a:r>
              <a:rPr lang="en-IN" dirty="0"/>
              <a:t> model the best </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There is always scope of increasing the accuracy by extracting more </a:t>
            </a:r>
            <a:r>
              <a:rPr lang="en-IN" dirty="0" err="1"/>
              <a:t>featurezs</a:t>
            </a:r>
            <a:r>
              <a:rPr lang="en-IN" dirty="0"/>
              <a:t> which are relevant for the sentiments and also try more model like Naïve Bayes and more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Increasing the n-gram value to more than 2 does not necessarily increase the </a:t>
            </a:r>
            <a:r>
              <a:rPr lang="en-IN" dirty="0" err="1"/>
              <a:t>accuracyhowever</a:t>
            </a:r>
            <a:r>
              <a:rPr lang="en-IN" dirty="0"/>
              <a:t> we can try more different models</a:t>
            </a:r>
          </a:p>
        </p:txBody>
      </p:sp>
    </p:spTree>
    <p:extLst>
      <p:ext uri="{BB962C8B-B14F-4D97-AF65-F5344CB8AC3E}">
        <p14:creationId xmlns:p14="http://schemas.microsoft.com/office/powerpoint/2010/main" val="3328831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A6CD296-49CB-7884-088E-76D520309C12}"/>
              </a:ext>
            </a:extLst>
          </p:cNvPr>
          <p:cNvSpPr txBox="1"/>
          <p:nvPr/>
        </p:nvSpPr>
        <p:spPr>
          <a:xfrm>
            <a:off x="9612630" y="3244334"/>
            <a:ext cx="6094476" cy="369332"/>
          </a:xfrm>
          <a:prstGeom prst="rect">
            <a:avLst/>
          </a:prstGeom>
          <a:noFill/>
        </p:spPr>
        <p:txBody>
          <a:bodyPr wrap="square">
            <a:spAutoFit/>
          </a:bodyPr>
          <a:lstStyle/>
          <a:p>
            <a:r>
              <a:rPr lang="en-US" altLang="ko-KR" sz="1800" dirty="0">
                <a:solidFill>
                  <a:schemeClr val="bg1"/>
                </a:solidFill>
                <a:cs typeface="Arial" pitchFamily="34" charset="0"/>
              </a:rPr>
              <a:t>Thank You</a:t>
            </a:r>
            <a:endParaRPr lang="ko-KR" altLang="en-US" sz="1800" dirty="0">
              <a:solidFill>
                <a:schemeClr val="bg1"/>
              </a:solidFill>
              <a:cs typeface="Arial" pitchFamily="34" charset="0"/>
            </a:endParaRPr>
          </a:p>
        </p:txBody>
      </p:sp>
      <p:sp>
        <p:nvSpPr>
          <p:cNvPr id="5" name="TextBox 4">
            <a:extLst>
              <a:ext uri="{FF2B5EF4-FFF2-40B4-BE49-F238E27FC236}">
                <a16:creationId xmlns:a16="http://schemas.microsoft.com/office/drawing/2014/main" id="{F1594E75-5453-6932-F4BB-89928C095192}"/>
              </a:ext>
            </a:extLst>
          </p:cNvPr>
          <p:cNvSpPr txBox="1"/>
          <p:nvPr/>
        </p:nvSpPr>
        <p:spPr>
          <a:xfrm>
            <a:off x="0" y="1435608"/>
            <a:ext cx="8986266" cy="4524315"/>
          </a:xfrm>
          <a:prstGeom prst="rect">
            <a:avLst/>
          </a:prstGeom>
          <a:noFill/>
        </p:spPr>
        <p:txBody>
          <a:bodyPr wrap="square">
            <a:spAutoFit/>
          </a:bodyPr>
          <a:lstStyle/>
          <a:p>
            <a:pPr marL="285750" indent="-285750">
              <a:buFont typeface="Arial" panose="020B0604020202020204" pitchFamily="34" charset="0"/>
              <a:buChar char="•"/>
            </a:pPr>
            <a:r>
              <a:rPr lang="en-IN" sz="1600" dirty="0">
                <a:solidFill>
                  <a:schemeClr val="bg2"/>
                </a:solidFill>
              </a:rPr>
              <a:t>1.www.analyticsvidhya.com/?s=</a:t>
            </a:r>
            <a:r>
              <a:rPr lang="en-IN" sz="1600" dirty="0" err="1">
                <a:solidFill>
                  <a:schemeClr val="bg2"/>
                </a:solidFill>
              </a:rPr>
              <a:t>Sentimental+analysis</a:t>
            </a:r>
            <a:endParaRPr lang="en-IN" sz="1600" dirty="0">
              <a:solidFill>
                <a:schemeClr val="bg2"/>
              </a:solidFill>
            </a:endParaRPr>
          </a:p>
          <a:p>
            <a:pPr marL="285750" indent="-285750">
              <a:buFont typeface="Arial" panose="020B0604020202020204" pitchFamily="34" charset="0"/>
              <a:buChar char="•"/>
            </a:pPr>
            <a:endParaRPr lang="en-IN" sz="1600" dirty="0">
              <a:solidFill>
                <a:schemeClr val="bg2"/>
              </a:solidFill>
            </a:endParaRPr>
          </a:p>
          <a:p>
            <a:pPr marL="285750" indent="-285750" algn="just">
              <a:buFont typeface="Arial" panose="020B0604020202020204" pitchFamily="34" charset="0"/>
              <a:buChar char="•"/>
            </a:pPr>
            <a:r>
              <a:rPr lang="en-IN" sz="1600" b="0" i="0" dirty="0" err="1">
                <a:solidFill>
                  <a:schemeClr val="bg2"/>
                </a:solidFill>
                <a:effectLst/>
                <a:latin typeface="Arial" panose="020B0604020202020204" pitchFamily="34" charset="0"/>
              </a:rPr>
              <a:t>Neri</a:t>
            </a:r>
            <a:r>
              <a:rPr lang="en-IN" sz="1600" b="0" i="0" dirty="0">
                <a:solidFill>
                  <a:schemeClr val="bg2"/>
                </a:solidFill>
                <a:effectLst/>
                <a:latin typeface="Arial" panose="020B0604020202020204" pitchFamily="34" charset="0"/>
              </a:rPr>
              <a:t>, F.; </a:t>
            </a:r>
            <a:r>
              <a:rPr lang="en-IN" sz="1600" b="0" i="0" dirty="0" err="1">
                <a:solidFill>
                  <a:schemeClr val="bg2"/>
                </a:solidFill>
                <a:effectLst/>
                <a:latin typeface="Arial" panose="020B0604020202020204" pitchFamily="34" charset="0"/>
              </a:rPr>
              <a:t>Aliprandi</a:t>
            </a:r>
            <a:r>
              <a:rPr lang="en-IN" sz="1600" b="0" i="0" dirty="0">
                <a:solidFill>
                  <a:schemeClr val="bg2"/>
                </a:solidFill>
                <a:effectLst/>
                <a:latin typeface="Arial" panose="020B0604020202020204" pitchFamily="34" charset="0"/>
              </a:rPr>
              <a:t>, C.; </a:t>
            </a:r>
            <a:r>
              <a:rPr lang="en-IN" sz="1600" b="0" i="0" dirty="0" err="1">
                <a:solidFill>
                  <a:schemeClr val="bg2"/>
                </a:solidFill>
                <a:effectLst/>
                <a:latin typeface="Arial" panose="020B0604020202020204" pitchFamily="34" charset="0"/>
              </a:rPr>
              <a:t>Capeci</a:t>
            </a:r>
            <a:r>
              <a:rPr lang="en-IN" sz="1600" b="0" i="0" dirty="0">
                <a:solidFill>
                  <a:schemeClr val="bg2"/>
                </a:solidFill>
                <a:effectLst/>
                <a:latin typeface="Arial" panose="020B0604020202020204" pitchFamily="34" charset="0"/>
              </a:rPr>
              <a:t>, F.; </a:t>
            </a:r>
            <a:r>
              <a:rPr lang="en-IN" sz="1600" b="0" i="0" dirty="0" err="1">
                <a:solidFill>
                  <a:schemeClr val="bg2"/>
                </a:solidFill>
                <a:effectLst/>
                <a:latin typeface="Arial" panose="020B0604020202020204" pitchFamily="34" charset="0"/>
              </a:rPr>
              <a:t>Cuadros</a:t>
            </a:r>
            <a:r>
              <a:rPr lang="en-IN" sz="1600" b="0" i="0" dirty="0">
                <a:solidFill>
                  <a:schemeClr val="bg2"/>
                </a:solidFill>
                <a:effectLst/>
                <a:latin typeface="Arial" panose="020B0604020202020204" pitchFamily="34" charset="0"/>
              </a:rPr>
              <a:t>, M.; By, T. Sentiment analysis on social media. In Proceedings of the 2012 International Conference on Advances in Social Networks Analysis and Mining (ASONAM 2012), Istanbul, Turkey, 26–29 August 2012. [</a:t>
            </a:r>
            <a:r>
              <a:rPr lang="en-IN" sz="1600" b="1" i="0" u="none" strike="noStrike" dirty="0">
                <a:solidFill>
                  <a:schemeClr val="bg2"/>
                </a:solidFill>
                <a:effectLst/>
                <a:latin typeface="Arial" panose="020B0604020202020204" pitchFamily="34" charset="0"/>
                <a:hlinkClick r:id="rId2">
                  <a:extLst>
                    <a:ext uri="{A12FA001-AC4F-418D-AE19-62706E023703}">
                      <ahyp:hlinkClr xmlns:ahyp="http://schemas.microsoft.com/office/drawing/2018/hyperlinkcolor" val="tx"/>
                    </a:ext>
                  </a:extLst>
                </a:hlinkClick>
              </a:rPr>
              <a:t>Google Scholar</a:t>
            </a:r>
            <a:r>
              <a:rPr lang="en-IN" sz="1600" b="0" i="0" dirty="0">
                <a:solidFill>
                  <a:schemeClr val="bg2"/>
                </a:solidFill>
                <a:effectLst/>
                <a:latin typeface="Arial" panose="020B0604020202020204" pitchFamily="34" charset="0"/>
              </a:rPr>
              <a:t>]</a:t>
            </a:r>
          </a:p>
          <a:p>
            <a:pPr marL="285750" indent="-285750" algn="just">
              <a:buFont typeface="Arial" panose="020B0604020202020204" pitchFamily="34" charset="0"/>
              <a:buChar char="•"/>
            </a:pPr>
            <a:endParaRPr lang="en-IN" sz="1600" b="0" i="0" dirty="0">
              <a:solidFill>
                <a:schemeClr val="bg2"/>
              </a:solidFill>
              <a:effectLst/>
              <a:latin typeface="Arial" panose="020B0604020202020204" pitchFamily="34" charset="0"/>
            </a:endParaRPr>
          </a:p>
          <a:p>
            <a:pPr marL="285750" indent="-285750" algn="just">
              <a:buFont typeface="Arial" panose="020B0604020202020204" pitchFamily="34" charset="0"/>
              <a:buChar char="•"/>
            </a:pPr>
            <a:r>
              <a:rPr lang="en-IN" sz="1600" b="0" i="0" dirty="0">
                <a:solidFill>
                  <a:schemeClr val="bg2"/>
                </a:solidFill>
                <a:effectLst/>
                <a:latin typeface="Arial" panose="020B0604020202020204" pitchFamily="34" charset="0"/>
              </a:rPr>
              <a:t>Steven, B.; Klein, E.; </a:t>
            </a:r>
            <a:r>
              <a:rPr lang="en-IN" sz="1600" b="0" i="0" dirty="0" err="1">
                <a:solidFill>
                  <a:schemeClr val="bg2"/>
                </a:solidFill>
                <a:effectLst/>
                <a:latin typeface="Arial" panose="020B0604020202020204" pitchFamily="34" charset="0"/>
              </a:rPr>
              <a:t>Loper</a:t>
            </a:r>
            <a:r>
              <a:rPr lang="en-IN" sz="1600" b="0" i="0" dirty="0">
                <a:solidFill>
                  <a:schemeClr val="bg2"/>
                </a:solidFill>
                <a:effectLst/>
                <a:latin typeface="Arial" panose="020B0604020202020204" pitchFamily="34" charset="0"/>
              </a:rPr>
              <a:t>, E. </a:t>
            </a:r>
            <a:r>
              <a:rPr lang="en-IN" sz="1600" b="0" i="1" dirty="0">
                <a:solidFill>
                  <a:schemeClr val="bg2"/>
                </a:solidFill>
                <a:effectLst/>
                <a:latin typeface="Arial" panose="020B0604020202020204" pitchFamily="34" charset="0"/>
              </a:rPr>
              <a:t>Natural Language Processing with Python</a:t>
            </a:r>
            <a:r>
              <a:rPr lang="en-IN" sz="1600" b="0" i="0" dirty="0">
                <a:solidFill>
                  <a:schemeClr val="bg2"/>
                </a:solidFill>
                <a:effectLst/>
                <a:latin typeface="Arial" panose="020B0604020202020204" pitchFamily="34" charset="0"/>
              </a:rPr>
              <a:t>; O’Reilly Media, Inc.: Newton, MA, USA, 2009. [</a:t>
            </a:r>
            <a:r>
              <a:rPr lang="en-IN" sz="1600" b="1" i="0" u="none" strike="noStrike" dirty="0">
                <a:solidFill>
                  <a:schemeClr val="bg2"/>
                </a:solidFill>
                <a:effectLst/>
                <a:latin typeface="Arial" panose="020B0604020202020204" pitchFamily="34" charset="0"/>
                <a:hlinkClick r:id="rId3">
                  <a:extLst>
                    <a:ext uri="{A12FA001-AC4F-418D-AE19-62706E023703}">
                      <ahyp:hlinkClr xmlns:ahyp="http://schemas.microsoft.com/office/drawing/2018/hyperlinkcolor" val="tx"/>
                    </a:ext>
                  </a:extLst>
                </a:hlinkClick>
              </a:rPr>
              <a:t>Google Scholar</a:t>
            </a:r>
            <a:r>
              <a:rPr lang="en-IN" sz="1600" b="0" i="0" dirty="0">
                <a:solidFill>
                  <a:schemeClr val="bg2"/>
                </a:solidFill>
                <a:effectLst/>
                <a:latin typeface="Arial" panose="020B0604020202020204" pitchFamily="34" charset="0"/>
              </a:rPr>
              <a:t>]</a:t>
            </a:r>
          </a:p>
          <a:p>
            <a:pPr marL="285750" indent="-285750" algn="just">
              <a:buFont typeface="Arial" panose="020B0604020202020204" pitchFamily="34" charset="0"/>
              <a:buChar char="•"/>
            </a:pPr>
            <a:endParaRPr lang="en-IN" sz="1600" b="0" i="0" dirty="0">
              <a:solidFill>
                <a:schemeClr val="bg2"/>
              </a:solidFill>
              <a:effectLst/>
              <a:latin typeface="Arial" panose="020B0604020202020204" pitchFamily="34" charset="0"/>
            </a:endParaRPr>
          </a:p>
          <a:p>
            <a:pPr marL="285750" indent="-285750" algn="just">
              <a:buFont typeface="Arial" panose="020B0604020202020204" pitchFamily="34" charset="0"/>
              <a:buChar char="•"/>
            </a:pPr>
            <a:r>
              <a:rPr lang="en-IN" sz="1600" b="0" i="0" dirty="0">
                <a:solidFill>
                  <a:schemeClr val="bg2"/>
                </a:solidFill>
                <a:effectLst/>
                <a:latin typeface="Arial" panose="020B0604020202020204" pitchFamily="34" charset="0"/>
              </a:rPr>
              <a:t>Twitter. Available online: </a:t>
            </a:r>
            <a:r>
              <a:rPr lang="en-IN" sz="1600" b="1" i="0" u="none" strike="noStrike" dirty="0">
                <a:solidFill>
                  <a:schemeClr val="bg2"/>
                </a:solidFill>
                <a:effectLst/>
                <a:latin typeface="Arial" panose="020B0604020202020204" pitchFamily="34" charset="0"/>
                <a:hlinkClick r:id="rId4">
                  <a:extLst>
                    <a:ext uri="{A12FA001-AC4F-418D-AE19-62706E023703}">
                      <ahyp:hlinkClr xmlns:ahyp="http://schemas.microsoft.com/office/drawing/2018/hyperlinkcolor" val="tx"/>
                    </a:ext>
                  </a:extLst>
                </a:hlinkClick>
              </a:rPr>
              <a:t>https://about.twitter.com/company</a:t>
            </a:r>
            <a:r>
              <a:rPr lang="en-IN" sz="1600" b="0" i="0" dirty="0">
                <a:solidFill>
                  <a:schemeClr val="bg2"/>
                </a:solidFill>
                <a:effectLst/>
                <a:latin typeface="Arial" panose="020B0604020202020204" pitchFamily="34" charset="0"/>
              </a:rPr>
              <a:t> (accessed on 30 June 2019).</a:t>
            </a:r>
          </a:p>
          <a:p>
            <a:pPr marL="285750" indent="-285750" algn="just">
              <a:buFont typeface="Arial" panose="020B0604020202020204" pitchFamily="34" charset="0"/>
              <a:buChar char="•"/>
            </a:pPr>
            <a:endParaRPr lang="en-IN" sz="1600" b="0" i="0" dirty="0">
              <a:solidFill>
                <a:schemeClr val="bg2"/>
              </a:solidFill>
              <a:effectLst/>
              <a:latin typeface="Arial" panose="020B0604020202020204" pitchFamily="34" charset="0"/>
            </a:endParaRPr>
          </a:p>
          <a:p>
            <a:pPr marL="285750" indent="-285750" algn="just">
              <a:buFont typeface="Arial" panose="020B0604020202020204" pitchFamily="34" charset="0"/>
              <a:buChar char="•"/>
            </a:pPr>
            <a:r>
              <a:rPr lang="en-IN" sz="1600" b="0" i="0" dirty="0">
                <a:solidFill>
                  <a:schemeClr val="bg2"/>
                </a:solidFill>
                <a:effectLst/>
                <a:latin typeface="Arial" panose="020B0604020202020204" pitchFamily="34" charset="0"/>
              </a:rPr>
              <a:t>Olsson, F. A Literature Survey of Active Machine Learning in the Context of Natural Language Processing. Available online: </a:t>
            </a:r>
            <a:r>
              <a:rPr lang="en-IN" sz="1600" b="1" i="0" u="none" strike="noStrike" dirty="0">
                <a:solidFill>
                  <a:schemeClr val="bg2"/>
                </a:solidFill>
                <a:effectLst/>
                <a:latin typeface="Arial" panose="020B0604020202020204" pitchFamily="34" charset="0"/>
                <a:hlinkClick r:id="rId4">
                  <a:extLst>
                    <a:ext uri="{A12FA001-AC4F-418D-AE19-62706E023703}">
                      <ahyp:hlinkClr xmlns:ahyp="http://schemas.microsoft.com/office/drawing/2018/hyperlinkcolor" val="tx"/>
                    </a:ext>
                  </a:extLst>
                </a:hlinkClick>
              </a:rPr>
              <a:t>https://www.semanticscholar.org/paper/A-literature-survey-of-active-machine-learning-in-Olsson/abebd207b1cf56ced502b0bb203d1f231b58d699</a:t>
            </a:r>
            <a:r>
              <a:rPr lang="en-IN" sz="1600" b="0" i="0" dirty="0">
                <a:solidFill>
                  <a:schemeClr val="bg2"/>
                </a:solidFill>
                <a:effectLst/>
                <a:latin typeface="Arial" panose="020B0604020202020204" pitchFamily="34" charset="0"/>
              </a:rPr>
              <a:t> (accessed on 1 April 2009).</a:t>
            </a:r>
          </a:p>
          <a:p>
            <a:pPr marL="285750" indent="-285750">
              <a:buFont typeface="Arial" panose="020B0604020202020204" pitchFamily="34" charset="0"/>
              <a:buChar char="•"/>
            </a:pPr>
            <a:endParaRPr lang="en-IN" sz="1600" dirty="0">
              <a:solidFill>
                <a:schemeClr val="bg2"/>
              </a:solidFill>
            </a:endParaRPr>
          </a:p>
          <a:p>
            <a:pPr marL="285750" indent="-285750">
              <a:buFont typeface="Arial" panose="020B0604020202020204" pitchFamily="34" charset="0"/>
              <a:buChar char="•"/>
            </a:pPr>
            <a:endParaRPr lang="en-IN" sz="1600" dirty="0">
              <a:solidFill>
                <a:schemeClr val="bg2"/>
              </a:solidFill>
            </a:endParaRPr>
          </a:p>
          <a:p>
            <a:pPr marL="285750" indent="-285750">
              <a:buFont typeface="Arial" panose="020B0604020202020204" pitchFamily="34" charset="0"/>
              <a:buChar char="•"/>
            </a:pPr>
            <a:endParaRPr lang="en-IN" sz="1600" dirty="0">
              <a:solidFill>
                <a:schemeClr val="bg2"/>
              </a:solidFill>
            </a:endParaRPr>
          </a:p>
        </p:txBody>
      </p:sp>
      <p:sp>
        <p:nvSpPr>
          <p:cNvPr id="7" name="TextBox 6">
            <a:extLst>
              <a:ext uri="{FF2B5EF4-FFF2-40B4-BE49-F238E27FC236}">
                <a16:creationId xmlns:a16="http://schemas.microsoft.com/office/drawing/2014/main" id="{A9EE9354-2EC8-8FD9-6C7A-FEC4D3DC29D2}"/>
              </a:ext>
            </a:extLst>
          </p:cNvPr>
          <p:cNvSpPr txBox="1"/>
          <p:nvPr/>
        </p:nvSpPr>
        <p:spPr>
          <a:xfrm>
            <a:off x="214884" y="299966"/>
            <a:ext cx="7872984" cy="769441"/>
          </a:xfrm>
          <a:prstGeom prst="rect">
            <a:avLst/>
          </a:prstGeom>
          <a:noFill/>
        </p:spPr>
        <p:txBody>
          <a:bodyPr wrap="square">
            <a:spAutoFit/>
          </a:bodyPr>
          <a:lstStyle/>
          <a:p>
            <a:r>
              <a:rPr lang="en-US" altLang="ko-KR" sz="4400" dirty="0">
                <a:solidFill>
                  <a:schemeClr val="bg2"/>
                </a:solidFill>
                <a:latin typeface="+mj-lt"/>
                <a:cs typeface="Arial" pitchFamily="34" charset="0"/>
              </a:rPr>
              <a:t>References</a:t>
            </a:r>
            <a:endParaRPr lang="ko-KR" altLang="en-US" sz="4400" dirty="0">
              <a:solidFill>
                <a:schemeClr val="bg2"/>
              </a:solidFill>
              <a:latin typeface="+mj-lt"/>
              <a:cs typeface="Arial" pitchFamily="34" charset="0"/>
            </a:endParaRPr>
          </a:p>
        </p:txBody>
      </p:sp>
    </p:spTree>
    <p:extLst>
      <p:ext uri="{BB962C8B-B14F-4D97-AF65-F5344CB8AC3E}">
        <p14:creationId xmlns:p14="http://schemas.microsoft.com/office/powerpoint/2010/main" val="21717782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691C40-340A-44BC-A6B3-C3A20A9ED913}"/>
              </a:ext>
            </a:extLst>
          </p:cNvPr>
          <p:cNvSpPr txBox="1"/>
          <p:nvPr/>
        </p:nvSpPr>
        <p:spPr>
          <a:xfrm>
            <a:off x="6867524" y="2746073"/>
            <a:ext cx="5324475" cy="995209"/>
          </a:xfrm>
          <a:prstGeom prst="rect">
            <a:avLst/>
          </a:prstGeom>
          <a:noFill/>
        </p:spPr>
        <p:txBody>
          <a:bodyPr wrap="square" rtlCol="0" anchor="ctr">
            <a:spAutoFit/>
          </a:bodyPr>
          <a:lstStyle/>
          <a:p>
            <a:r>
              <a:rPr lang="en-US" altLang="ko-KR" sz="5867" dirty="0">
                <a:solidFill>
                  <a:schemeClr val="bg1"/>
                </a:solidFill>
                <a:cs typeface="Arial" pitchFamily="34" charset="0"/>
              </a:rPr>
              <a:t>Thank You</a:t>
            </a:r>
            <a:endParaRPr lang="ko-KR" altLang="en-US" sz="5867" dirty="0">
              <a:solidFill>
                <a:schemeClr val="bg1"/>
              </a:solidFill>
              <a:cs typeface="Arial" pitchFamily="34" charset="0"/>
            </a:endParaRPr>
          </a:p>
        </p:txBody>
      </p:sp>
      <p:sp>
        <p:nvSpPr>
          <p:cNvPr id="6" name="Isosceles Triangle 51">
            <a:extLst>
              <a:ext uri="{FF2B5EF4-FFF2-40B4-BE49-F238E27FC236}">
                <a16:creationId xmlns:a16="http://schemas.microsoft.com/office/drawing/2014/main" id="{B481710A-AA9D-4E73-B69D-BA30EE1C4671}"/>
              </a:ext>
            </a:extLst>
          </p:cNvPr>
          <p:cNvSpPr/>
          <p:nvPr/>
        </p:nvSpPr>
        <p:spPr>
          <a:xfrm>
            <a:off x="5458499" y="3355305"/>
            <a:ext cx="226184" cy="165862"/>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 name="Parallelogram 15">
            <a:extLst>
              <a:ext uri="{FF2B5EF4-FFF2-40B4-BE49-F238E27FC236}">
                <a16:creationId xmlns:a16="http://schemas.microsoft.com/office/drawing/2014/main" id="{A1BD260D-E3F7-47E3-A3BE-4F6EE8A1BB18}"/>
              </a:ext>
            </a:extLst>
          </p:cNvPr>
          <p:cNvSpPr/>
          <p:nvPr/>
        </p:nvSpPr>
        <p:spPr>
          <a:xfrm rot="16200000">
            <a:off x="4978482" y="610336"/>
            <a:ext cx="334943" cy="362564"/>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Oval 66">
            <a:extLst>
              <a:ext uri="{FF2B5EF4-FFF2-40B4-BE49-F238E27FC236}">
                <a16:creationId xmlns:a16="http://schemas.microsoft.com/office/drawing/2014/main" id="{5E550CEA-545F-4787-A585-94A7A8A406B6}"/>
              </a:ext>
            </a:extLst>
          </p:cNvPr>
          <p:cNvSpPr/>
          <p:nvPr/>
        </p:nvSpPr>
        <p:spPr>
          <a:xfrm rot="20700000">
            <a:off x="5750683" y="4256921"/>
            <a:ext cx="306925" cy="262906"/>
          </a:xfrm>
          <a:custGeom>
            <a:avLst/>
            <a:gdLst/>
            <a:ahLst/>
            <a:cxnLst/>
            <a:rect l="l" t="t" r="r" b="b"/>
            <a:pathLst>
              <a:path w="2901316" h="2485205">
                <a:moveTo>
                  <a:pt x="2901316" y="8833"/>
                </a:moveTo>
                <a:lnTo>
                  <a:pt x="2885407" y="69738"/>
                </a:lnTo>
                <a:lnTo>
                  <a:pt x="2890344" y="71061"/>
                </a:lnTo>
                <a:lnTo>
                  <a:pt x="2331295" y="2157461"/>
                </a:lnTo>
                <a:lnTo>
                  <a:pt x="2322295" y="2155049"/>
                </a:lnTo>
                <a:cubicBezTo>
                  <a:pt x="2311779" y="2339141"/>
                  <a:pt x="2127696" y="2485205"/>
                  <a:pt x="1902404" y="2485205"/>
                </a:cubicBezTo>
                <a:cubicBezTo>
                  <a:pt x="1669201" y="2485205"/>
                  <a:pt x="1480151" y="2328701"/>
                  <a:pt x="1480150" y="2135644"/>
                </a:cubicBezTo>
                <a:cubicBezTo>
                  <a:pt x="1480150" y="1942587"/>
                  <a:pt x="1669200" y="1786083"/>
                  <a:pt x="1902404" y="1786083"/>
                </a:cubicBezTo>
                <a:cubicBezTo>
                  <a:pt x="2026046" y="1786083"/>
                  <a:pt x="2137276" y="1830075"/>
                  <a:pt x="2213623" y="1901150"/>
                </a:cubicBezTo>
                <a:lnTo>
                  <a:pt x="2586815" y="508378"/>
                </a:lnTo>
                <a:lnTo>
                  <a:pt x="1283297" y="508378"/>
                </a:lnTo>
                <a:lnTo>
                  <a:pt x="847984" y="2132988"/>
                </a:lnTo>
                <a:lnTo>
                  <a:pt x="841776" y="2131324"/>
                </a:lnTo>
                <a:cubicBezTo>
                  <a:pt x="829584" y="2314002"/>
                  <a:pt x="646295" y="2458448"/>
                  <a:pt x="422254" y="2458448"/>
                </a:cubicBezTo>
                <a:cubicBezTo>
                  <a:pt x="189051" y="2458448"/>
                  <a:pt x="1" y="2301944"/>
                  <a:pt x="0" y="2108887"/>
                </a:cubicBezTo>
                <a:cubicBezTo>
                  <a:pt x="0" y="1915830"/>
                  <a:pt x="189051" y="1759326"/>
                  <a:pt x="422255" y="1759326"/>
                </a:cubicBezTo>
                <a:cubicBezTo>
                  <a:pt x="544771" y="1759326"/>
                  <a:pt x="655100" y="1802522"/>
                  <a:pt x="731465" y="1872378"/>
                </a:cubicBezTo>
                <a:lnTo>
                  <a:pt x="1233167" y="0"/>
                </a:lnTo>
                <a:lnTo>
                  <a:pt x="1266129" y="883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0" name="Oval 25">
            <a:extLst>
              <a:ext uri="{FF2B5EF4-FFF2-40B4-BE49-F238E27FC236}">
                <a16:creationId xmlns:a16="http://schemas.microsoft.com/office/drawing/2014/main" id="{49C1F161-C4E0-4942-B381-D768EB6236CB}"/>
              </a:ext>
            </a:extLst>
          </p:cNvPr>
          <p:cNvSpPr>
            <a:spLocks noChangeAspect="1"/>
          </p:cNvSpPr>
          <p:nvPr/>
        </p:nvSpPr>
        <p:spPr>
          <a:xfrm>
            <a:off x="4353699" y="1754911"/>
            <a:ext cx="193723" cy="193988"/>
          </a:xfrm>
          <a:custGeom>
            <a:avLst/>
            <a:gdLst/>
            <a:ahLst/>
            <a:cxnLst/>
            <a:rect l="l" t="t" r="r" b="b"/>
            <a:pathLst>
              <a:path w="3225370" h="3229762">
                <a:moveTo>
                  <a:pt x="1355872" y="0"/>
                </a:moveTo>
                <a:cubicBezTo>
                  <a:pt x="1564636" y="0"/>
                  <a:pt x="1733872" y="169236"/>
                  <a:pt x="1733872" y="378000"/>
                </a:cubicBezTo>
                <a:cubicBezTo>
                  <a:pt x="1733872" y="530834"/>
                  <a:pt x="1643169" y="662483"/>
                  <a:pt x="1512292" y="721255"/>
                </a:cubicBezTo>
                <a:lnTo>
                  <a:pt x="1607042" y="1169019"/>
                </a:lnTo>
                <a:cubicBezTo>
                  <a:pt x="1611319" y="1167786"/>
                  <a:pt x="1615651" y="1167712"/>
                  <a:pt x="1620000" y="1167712"/>
                </a:cubicBezTo>
                <a:cubicBezTo>
                  <a:pt x="1828764" y="1167712"/>
                  <a:pt x="1998000" y="1336948"/>
                  <a:pt x="1998000" y="1545712"/>
                </a:cubicBezTo>
                <a:lnTo>
                  <a:pt x="1996362" y="1567711"/>
                </a:lnTo>
                <a:lnTo>
                  <a:pt x="2525816" y="1711728"/>
                </a:lnTo>
                <a:cubicBezTo>
                  <a:pt x="2591164" y="1602543"/>
                  <a:pt x="2710810" y="1530128"/>
                  <a:pt x="2847370" y="1530128"/>
                </a:cubicBezTo>
                <a:cubicBezTo>
                  <a:pt x="3056134" y="1530128"/>
                  <a:pt x="3225370" y="1699364"/>
                  <a:pt x="3225370" y="1908128"/>
                </a:cubicBezTo>
                <a:cubicBezTo>
                  <a:pt x="3225370" y="2116892"/>
                  <a:pt x="3056134" y="2286128"/>
                  <a:pt x="2847370" y="2286128"/>
                </a:cubicBezTo>
                <a:cubicBezTo>
                  <a:pt x="2638606" y="2286128"/>
                  <a:pt x="2469370" y="2116892"/>
                  <a:pt x="2469370" y="1908128"/>
                </a:cubicBezTo>
                <a:lnTo>
                  <a:pt x="2475505" y="1847275"/>
                </a:lnTo>
                <a:lnTo>
                  <a:pt x="1957861" y="1706471"/>
                </a:lnTo>
                <a:cubicBezTo>
                  <a:pt x="1922674" y="1789256"/>
                  <a:pt x="1855841" y="1854310"/>
                  <a:pt x="1773397" y="1890608"/>
                </a:cubicBezTo>
                <a:lnTo>
                  <a:pt x="1908290" y="2478637"/>
                </a:lnTo>
                <a:cubicBezTo>
                  <a:pt x="2094333" y="2500701"/>
                  <a:pt x="2237929" y="2659462"/>
                  <a:pt x="2237929" y="2851762"/>
                </a:cubicBezTo>
                <a:cubicBezTo>
                  <a:pt x="2237929" y="3060526"/>
                  <a:pt x="2068693" y="3229762"/>
                  <a:pt x="1859929" y="3229762"/>
                </a:cubicBezTo>
                <a:cubicBezTo>
                  <a:pt x="1651165" y="3229762"/>
                  <a:pt x="1481929" y="3060526"/>
                  <a:pt x="1481929" y="2851762"/>
                </a:cubicBezTo>
                <a:cubicBezTo>
                  <a:pt x="1481929" y="2676759"/>
                  <a:pt x="1600854" y="2529533"/>
                  <a:pt x="1762693" y="2487978"/>
                </a:cubicBezTo>
                <a:lnTo>
                  <a:pt x="1632951" y="1922407"/>
                </a:lnTo>
                <a:cubicBezTo>
                  <a:pt x="1628677" y="1923639"/>
                  <a:pt x="1624347" y="1923712"/>
                  <a:pt x="1620000" y="1923712"/>
                </a:cubicBezTo>
                <a:cubicBezTo>
                  <a:pt x="1474614" y="1923712"/>
                  <a:pt x="1348399" y="1841634"/>
                  <a:pt x="1286703" y="1720478"/>
                </a:cubicBezTo>
                <a:lnTo>
                  <a:pt x="726463" y="1950491"/>
                </a:lnTo>
                <a:cubicBezTo>
                  <a:pt x="745503" y="1995553"/>
                  <a:pt x="756000" y="2045092"/>
                  <a:pt x="756000" y="2097083"/>
                </a:cubicBezTo>
                <a:cubicBezTo>
                  <a:pt x="756000" y="2305847"/>
                  <a:pt x="586764" y="2475083"/>
                  <a:pt x="378000" y="2475083"/>
                </a:cubicBezTo>
                <a:cubicBezTo>
                  <a:pt x="169236" y="2475083"/>
                  <a:pt x="0" y="2305847"/>
                  <a:pt x="0" y="2097083"/>
                </a:cubicBezTo>
                <a:cubicBezTo>
                  <a:pt x="0" y="1888319"/>
                  <a:pt x="169236" y="1719083"/>
                  <a:pt x="378000" y="1719083"/>
                </a:cubicBezTo>
                <a:cubicBezTo>
                  <a:pt x="481765" y="1719083"/>
                  <a:pt x="575764" y="1760894"/>
                  <a:pt x="643957" y="1828700"/>
                </a:cubicBezTo>
                <a:lnTo>
                  <a:pt x="1245626" y="1581679"/>
                </a:lnTo>
                <a:cubicBezTo>
                  <a:pt x="1242578" y="1569964"/>
                  <a:pt x="1242000" y="1557905"/>
                  <a:pt x="1242000" y="1545712"/>
                </a:cubicBezTo>
                <a:cubicBezTo>
                  <a:pt x="1242000" y="1391666"/>
                  <a:pt x="1334148" y="1259142"/>
                  <a:pt x="1466584" y="1200827"/>
                </a:cubicBezTo>
                <a:lnTo>
                  <a:pt x="1372109" y="754363"/>
                </a:lnTo>
                <a:cubicBezTo>
                  <a:pt x="1366762" y="755885"/>
                  <a:pt x="1361331" y="756000"/>
                  <a:pt x="1355872" y="756000"/>
                </a:cubicBezTo>
                <a:cubicBezTo>
                  <a:pt x="1147108" y="756000"/>
                  <a:pt x="977872" y="586764"/>
                  <a:pt x="977872" y="378000"/>
                </a:cubicBezTo>
                <a:cubicBezTo>
                  <a:pt x="977872" y="169236"/>
                  <a:pt x="1147108" y="0"/>
                  <a:pt x="13558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Round Same Side Corner Rectangle 8">
            <a:extLst>
              <a:ext uri="{FF2B5EF4-FFF2-40B4-BE49-F238E27FC236}">
                <a16:creationId xmlns:a16="http://schemas.microsoft.com/office/drawing/2014/main" id="{C223DD9B-8313-4684-BF21-211B72BD7DC1}"/>
              </a:ext>
            </a:extLst>
          </p:cNvPr>
          <p:cNvSpPr/>
          <p:nvPr/>
        </p:nvSpPr>
        <p:spPr>
          <a:xfrm>
            <a:off x="4964671" y="2640492"/>
            <a:ext cx="158632" cy="158875"/>
          </a:xfrm>
          <a:custGeom>
            <a:avLst/>
            <a:gdLst/>
            <a:ahLst/>
            <a:cxnLst/>
            <a:rect l="l" t="t" r="r" b="b"/>
            <a:pathLst>
              <a:path w="3197597" h="3202496">
                <a:moveTo>
                  <a:pt x="601421" y="1611393"/>
                </a:moveTo>
                <a:lnTo>
                  <a:pt x="2596176" y="1611393"/>
                </a:lnTo>
                <a:cubicBezTo>
                  <a:pt x="2928331" y="1611393"/>
                  <a:pt x="3197594" y="1880656"/>
                  <a:pt x="3197594" y="2212811"/>
                </a:cubicBezTo>
                <a:lnTo>
                  <a:pt x="3197594" y="2776360"/>
                </a:lnTo>
                <a:lnTo>
                  <a:pt x="3197597" y="2776360"/>
                </a:lnTo>
                <a:lnTo>
                  <a:pt x="3197597" y="2914824"/>
                </a:lnTo>
                <a:lnTo>
                  <a:pt x="3197198" y="2914824"/>
                </a:lnTo>
                <a:lnTo>
                  <a:pt x="3197198" y="3202496"/>
                </a:lnTo>
                <a:lnTo>
                  <a:pt x="398" y="3202496"/>
                </a:lnTo>
                <a:lnTo>
                  <a:pt x="398" y="2914824"/>
                </a:lnTo>
                <a:lnTo>
                  <a:pt x="0" y="2914824"/>
                </a:lnTo>
                <a:lnTo>
                  <a:pt x="0" y="2212811"/>
                </a:lnTo>
                <a:cubicBezTo>
                  <a:pt x="0" y="1880656"/>
                  <a:pt x="269266" y="1611393"/>
                  <a:pt x="601421" y="1611393"/>
                </a:cubicBezTo>
                <a:close/>
                <a:moveTo>
                  <a:pt x="1598801" y="0"/>
                </a:moveTo>
                <a:cubicBezTo>
                  <a:pt x="1998649" y="0"/>
                  <a:pt x="2322791" y="324142"/>
                  <a:pt x="2322791" y="723993"/>
                </a:cubicBezTo>
                <a:cubicBezTo>
                  <a:pt x="2322791" y="1123843"/>
                  <a:pt x="1998649" y="1447985"/>
                  <a:pt x="1598801" y="1447985"/>
                </a:cubicBezTo>
                <a:cubicBezTo>
                  <a:pt x="1198951" y="1447985"/>
                  <a:pt x="874809" y="1123843"/>
                  <a:pt x="874809" y="723993"/>
                </a:cubicBezTo>
                <a:cubicBezTo>
                  <a:pt x="874809" y="324142"/>
                  <a:pt x="1198951" y="0"/>
                  <a:pt x="159880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Rounded Rectangle 51">
            <a:extLst>
              <a:ext uri="{FF2B5EF4-FFF2-40B4-BE49-F238E27FC236}">
                <a16:creationId xmlns:a16="http://schemas.microsoft.com/office/drawing/2014/main" id="{185F26F9-BF76-405B-8EAA-2CFD211B4A25}"/>
              </a:ext>
            </a:extLst>
          </p:cNvPr>
          <p:cNvSpPr/>
          <p:nvPr/>
        </p:nvSpPr>
        <p:spPr>
          <a:xfrm rot="16200000" flipH="1">
            <a:off x="5219065" y="1825556"/>
            <a:ext cx="237102" cy="223294"/>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4" name="Rounded Rectangle 8">
            <a:extLst>
              <a:ext uri="{FF2B5EF4-FFF2-40B4-BE49-F238E27FC236}">
                <a16:creationId xmlns:a16="http://schemas.microsoft.com/office/drawing/2014/main" id="{859590B9-3DA6-428C-9954-30C7C7203ADA}"/>
              </a:ext>
            </a:extLst>
          </p:cNvPr>
          <p:cNvSpPr/>
          <p:nvPr/>
        </p:nvSpPr>
        <p:spPr>
          <a:xfrm>
            <a:off x="4653360" y="3758170"/>
            <a:ext cx="144473" cy="144457"/>
          </a:xfrm>
          <a:custGeom>
            <a:avLst/>
            <a:gdLst>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688485 w 3888432"/>
              <a:gd name="connsiteY5" fmla="*/ 147563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2688485 w 3888432"/>
              <a:gd name="connsiteY17" fmla="*/ 1475633 h 3960440"/>
              <a:gd name="connsiteX18" fmla="*/ 878058 w 3888432"/>
              <a:gd name="connsiteY18" fmla="*/ 648072 h 3960440"/>
              <a:gd name="connsiteX19" fmla="*/ 554477 w 3888432"/>
              <a:gd name="connsiteY19" fmla="*/ 971653 h 3960440"/>
              <a:gd name="connsiteX20" fmla="*/ 878058 w 3888432"/>
              <a:gd name="connsiteY20" fmla="*/ 1295234 h 3960440"/>
              <a:gd name="connsiteX21" fmla="*/ 1201639 w 3888432"/>
              <a:gd name="connsiteY21" fmla="*/ 971653 h 3960440"/>
              <a:gd name="connsiteX22" fmla="*/ 878058 w 3888432"/>
              <a:gd name="connsiteY22" fmla="*/ 648072 h 3960440"/>
              <a:gd name="connsiteX23" fmla="*/ 333511 w 3888432"/>
              <a:gd name="connsiteY23" fmla="*/ 0 h 3960440"/>
              <a:gd name="connsiteX24" fmla="*/ 3554921 w 3888432"/>
              <a:gd name="connsiteY24" fmla="*/ 0 h 3960440"/>
              <a:gd name="connsiteX25" fmla="*/ 3888432 w 3888432"/>
              <a:gd name="connsiteY25" fmla="*/ 333511 h 3960440"/>
              <a:gd name="connsiteX26" fmla="*/ 3888432 w 3888432"/>
              <a:gd name="connsiteY26" fmla="*/ 3626929 h 3960440"/>
              <a:gd name="connsiteX27" fmla="*/ 3554921 w 3888432"/>
              <a:gd name="connsiteY27" fmla="*/ 3960440 h 3960440"/>
              <a:gd name="connsiteX28" fmla="*/ 333511 w 3888432"/>
              <a:gd name="connsiteY28" fmla="*/ 3960440 h 3960440"/>
              <a:gd name="connsiteX29" fmla="*/ 0 w 3888432"/>
              <a:gd name="connsiteY29" fmla="*/ 3626929 h 3960440"/>
              <a:gd name="connsiteX30" fmla="*/ 0 w 3888432"/>
              <a:gd name="connsiteY30" fmla="*/ 333511 h 3960440"/>
              <a:gd name="connsiteX31" fmla="*/ 333511 w 3888432"/>
              <a:gd name="connsiteY31"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888432" h="3960440">
                <a:moveTo>
                  <a:pt x="554477" y="1512168"/>
                </a:moveTo>
                <a:lnTo>
                  <a:pt x="554477" y="3312368"/>
                </a:lnTo>
                <a:lnTo>
                  <a:pt x="1201638" y="3312368"/>
                </a:lnTo>
                <a:lnTo>
                  <a:pt x="1201638" y="1512168"/>
                </a:lnTo>
                <a:lnTo>
                  <a:pt x="554477" y="1512168"/>
                </a:lnTo>
                <a:close/>
                <a:moveTo>
                  <a:pt x="2840340" y="1479943"/>
                </a:moveTo>
                <a:cubicBezTo>
                  <a:pt x="2293254" y="1484797"/>
                  <a:pt x="2254084" y="1780470"/>
                  <a:pt x="2136833" y="1785510"/>
                </a:cubicBezTo>
                <a:lnTo>
                  <a:pt x="2136833" y="1510185"/>
                </a:lnTo>
                <a:lnTo>
                  <a:pt x="1489672" y="1510185"/>
                </a:lnTo>
                <a:lnTo>
                  <a:pt x="1489672" y="3310385"/>
                </a:lnTo>
                <a:lnTo>
                  <a:pt x="2136833" y="3310385"/>
                </a:lnTo>
                <a:cubicBezTo>
                  <a:pt x="2140283" y="2925445"/>
                  <a:pt x="2133383" y="2560917"/>
                  <a:pt x="2147184" y="2155564"/>
                </a:cubicBezTo>
                <a:cubicBezTo>
                  <a:pt x="2187272" y="1842063"/>
                  <a:pt x="2668986" y="1938990"/>
                  <a:pt x="2673919" y="2138897"/>
                </a:cubicBezTo>
                <a:lnTo>
                  <a:pt x="2679688" y="3312366"/>
                </a:lnTo>
                <a:lnTo>
                  <a:pt x="3326849" y="3312366"/>
                </a:lnTo>
                <a:cubicBezTo>
                  <a:pt x="3329155" y="2917782"/>
                  <a:pt x="3331462" y="2523197"/>
                  <a:pt x="3333768" y="2128613"/>
                </a:cubicBezTo>
                <a:cubicBezTo>
                  <a:pt x="3339026" y="1942962"/>
                  <a:pt x="3184753" y="1475890"/>
                  <a:pt x="2840340" y="1479943"/>
                </a:cubicBezTo>
                <a:close/>
                <a:moveTo>
                  <a:pt x="878058" y="648072"/>
                </a:moveTo>
                <a:cubicBezTo>
                  <a:pt x="699349" y="648072"/>
                  <a:pt x="554477" y="792944"/>
                  <a:pt x="554477" y="971653"/>
                </a:cubicBezTo>
                <a:cubicBezTo>
                  <a:pt x="554477" y="1150362"/>
                  <a:pt x="699349" y="1295234"/>
                  <a:pt x="878058" y="1295234"/>
                </a:cubicBezTo>
                <a:cubicBezTo>
                  <a:pt x="1056767" y="1295234"/>
                  <a:pt x="1201639" y="1150362"/>
                  <a:pt x="1201639" y="971653"/>
                </a:cubicBezTo>
                <a:cubicBezTo>
                  <a:pt x="1201639" y="792944"/>
                  <a:pt x="1056767" y="648072"/>
                  <a:pt x="878058" y="648072"/>
                </a:cubicBezTo>
                <a:close/>
                <a:moveTo>
                  <a:pt x="333511" y="0"/>
                </a:moveTo>
                <a:lnTo>
                  <a:pt x="3554921" y="0"/>
                </a:lnTo>
                <a:cubicBezTo>
                  <a:pt x="3739114" y="0"/>
                  <a:pt x="3888432" y="149318"/>
                  <a:pt x="3888432" y="333511"/>
                </a:cubicBezTo>
                <a:lnTo>
                  <a:pt x="3888432" y="3626929"/>
                </a:lnTo>
                <a:cubicBezTo>
                  <a:pt x="3888432" y="3811122"/>
                  <a:pt x="3739114" y="3960440"/>
                  <a:pt x="3554921" y="3960440"/>
                </a:cubicBezTo>
                <a:lnTo>
                  <a:pt x="333511" y="3960440"/>
                </a:lnTo>
                <a:cubicBezTo>
                  <a:pt x="149318" y="3960440"/>
                  <a:pt x="0" y="3811122"/>
                  <a:pt x="0" y="3626929"/>
                </a:cubicBezTo>
                <a:lnTo>
                  <a:pt x="0" y="333511"/>
                </a:lnTo>
                <a:cubicBezTo>
                  <a:pt x="0" y="149318"/>
                  <a:pt x="149318" y="0"/>
                  <a:pt x="33351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5" name="Rounded Rectangle 2">
            <a:extLst>
              <a:ext uri="{FF2B5EF4-FFF2-40B4-BE49-F238E27FC236}">
                <a16:creationId xmlns:a16="http://schemas.microsoft.com/office/drawing/2014/main" id="{354002DA-6027-4F48-B43C-0A440FC3CC0C}"/>
              </a:ext>
            </a:extLst>
          </p:cNvPr>
          <p:cNvSpPr/>
          <p:nvPr/>
        </p:nvSpPr>
        <p:spPr>
          <a:xfrm>
            <a:off x="6178829" y="2444357"/>
            <a:ext cx="290471" cy="290471"/>
          </a:xfrm>
          <a:custGeom>
            <a:avLst/>
            <a:gdLst>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155131 w 3960000"/>
              <a:gd name="connsiteY16" fmla="*/ 1419365 h 3960000"/>
              <a:gd name="connsiteX17" fmla="*/ 3207849 w 3960000"/>
              <a:gd name="connsiteY17" fmla="*/ 1493166 h 3960000"/>
              <a:gd name="connsiteX18" fmla="*/ 3407333 w 3960000"/>
              <a:gd name="connsiteY18" fmla="*/ 1117847 h 3960000"/>
              <a:gd name="connsiteX19" fmla="*/ 3108461 w 3960000"/>
              <a:gd name="connsiteY19" fmla="*/ 1185086 h 3960000"/>
              <a:gd name="connsiteX20" fmla="*/ 3334650 w 3960000"/>
              <a:gd name="connsiteY20" fmla="*/ 883134 h 3960000"/>
              <a:gd name="connsiteX21" fmla="*/ 2995677 w 3960000"/>
              <a:gd name="connsiteY21" fmla="*/ 1008938 h 3960000"/>
              <a:gd name="connsiteX22" fmla="*/ 2538382 w 3960000"/>
              <a:gd name="connsiteY22" fmla="*/ 802616 h 3960000"/>
              <a:gd name="connsiteX23" fmla="*/ 308009 w 3960000"/>
              <a:gd name="connsiteY23" fmla="*/ 0 h 3960000"/>
              <a:gd name="connsiteX24" fmla="*/ 3651991 w 3960000"/>
              <a:gd name="connsiteY24" fmla="*/ 0 h 3960000"/>
              <a:gd name="connsiteX25" fmla="*/ 3960000 w 3960000"/>
              <a:gd name="connsiteY25" fmla="*/ 308009 h 3960000"/>
              <a:gd name="connsiteX26" fmla="*/ 3960000 w 3960000"/>
              <a:gd name="connsiteY26" fmla="*/ 3651991 h 3960000"/>
              <a:gd name="connsiteX27" fmla="*/ 3651991 w 3960000"/>
              <a:gd name="connsiteY27" fmla="*/ 3960000 h 3960000"/>
              <a:gd name="connsiteX28" fmla="*/ 308009 w 3960000"/>
              <a:gd name="connsiteY28" fmla="*/ 3960000 h 3960000"/>
              <a:gd name="connsiteX29" fmla="*/ 0 w 3960000"/>
              <a:gd name="connsiteY29" fmla="*/ 3651991 h 3960000"/>
              <a:gd name="connsiteX30" fmla="*/ 0 w 3960000"/>
              <a:gd name="connsiteY30" fmla="*/ 308009 h 3960000"/>
              <a:gd name="connsiteX31" fmla="*/ 308009 w 3960000"/>
              <a:gd name="connsiteY31" fmla="*/ 0 h 3960000"/>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207849 w 3960000"/>
              <a:gd name="connsiteY16" fmla="*/ 1493166 h 3960000"/>
              <a:gd name="connsiteX17" fmla="*/ 3407333 w 3960000"/>
              <a:gd name="connsiteY17" fmla="*/ 1117847 h 3960000"/>
              <a:gd name="connsiteX18" fmla="*/ 3108461 w 3960000"/>
              <a:gd name="connsiteY18" fmla="*/ 1185086 h 3960000"/>
              <a:gd name="connsiteX19" fmla="*/ 3334650 w 3960000"/>
              <a:gd name="connsiteY19" fmla="*/ 883134 h 3960000"/>
              <a:gd name="connsiteX20" fmla="*/ 2995677 w 3960000"/>
              <a:gd name="connsiteY20" fmla="*/ 1008938 h 3960000"/>
              <a:gd name="connsiteX21" fmla="*/ 2538382 w 3960000"/>
              <a:gd name="connsiteY21" fmla="*/ 802616 h 3960000"/>
              <a:gd name="connsiteX22" fmla="*/ 308009 w 3960000"/>
              <a:gd name="connsiteY22" fmla="*/ 0 h 3960000"/>
              <a:gd name="connsiteX23" fmla="*/ 3651991 w 3960000"/>
              <a:gd name="connsiteY23" fmla="*/ 0 h 3960000"/>
              <a:gd name="connsiteX24" fmla="*/ 3960000 w 3960000"/>
              <a:gd name="connsiteY24" fmla="*/ 308009 h 3960000"/>
              <a:gd name="connsiteX25" fmla="*/ 3960000 w 3960000"/>
              <a:gd name="connsiteY25" fmla="*/ 3651991 h 3960000"/>
              <a:gd name="connsiteX26" fmla="*/ 3651991 w 3960000"/>
              <a:gd name="connsiteY26" fmla="*/ 3960000 h 3960000"/>
              <a:gd name="connsiteX27" fmla="*/ 308009 w 3960000"/>
              <a:gd name="connsiteY27" fmla="*/ 3960000 h 3960000"/>
              <a:gd name="connsiteX28" fmla="*/ 0 w 3960000"/>
              <a:gd name="connsiteY28" fmla="*/ 3651991 h 3960000"/>
              <a:gd name="connsiteX29" fmla="*/ 0 w 3960000"/>
              <a:gd name="connsiteY29" fmla="*/ 308009 h 3960000"/>
              <a:gd name="connsiteX30" fmla="*/ 308009 w 3960000"/>
              <a:gd name="connsiteY30"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08461 w 3960000"/>
              <a:gd name="connsiteY17" fmla="*/ 1185086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60000" h="3960000">
                <a:moveTo>
                  <a:pt x="3160999" y="1374274"/>
                </a:moveTo>
                <a:lnTo>
                  <a:pt x="3155132" y="1419362"/>
                </a:lnTo>
                <a:lnTo>
                  <a:pt x="3160999" y="1374274"/>
                </a:lnTo>
                <a:close/>
                <a:moveTo>
                  <a:pt x="2496208" y="770986"/>
                </a:moveTo>
                <a:cubicBezTo>
                  <a:pt x="2113414" y="770986"/>
                  <a:pt x="1929581" y="1106902"/>
                  <a:pt x="1921633" y="1292845"/>
                </a:cubicBezTo>
                <a:cubicBezTo>
                  <a:pt x="1914712" y="1454769"/>
                  <a:pt x="1928136" y="1522392"/>
                  <a:pt x="1942445" y="1570340"/>
                </a:cubicBezTo>
                <a:cubicBezTo>
                  <a:pt x="1547199" y="1510736"/>
                  <a:pt x="1237189" y="1330681"/>
                  <a:pt x="815277" y="836121"/>
                </a:cubicBezTo>
                <a:cubicBezTo>
                  <a:pt x="618819" y="1229038"/>
                  <a:pt x="733086" y="1558961"/>
                  <a:pt x="965659" y="1735195"/>
                </a:cubicBezTo>
                <a:cubicBezTo>
                  <a:pt x="864541" y="1716416"/>
                  <a:pt x="662904" y="1695759"/>
                  <a:pt x="570453" y="1629310"/>
                </a:cubicBezTo>
                <a:cubicBezTo>
                  <a:pt x="597898" y="2016450"/>
                  <a:pt x="990931" y="2177657"/>
                  <a:pt x="1196057" y="2257108"/>
                </a:cubicBezTo>
                <a:cubicBezTo>
                  <a:pt x="1113718" y="2275887"/>
                  <a:pt x="943857" y="2321380"/>
                  <a:pt x="813848" y="2296824"/>
                </a:cubicBezTo>
                <a:cubicBezTo>
                  <a:pt x="926523" y="2634848"/>
                  <a:pt x="1326064" y="2611755"/>
                  <a:pt x="1486410" y="2607420"/>
                </a:cubicBezTo>
                <a:cubicBezTo>
                  <a:pt x="1297174" y="2749708"/>
                  <a:pt x="1000058" y="2795794"/>
                  <a:pt x="489408" y="2829018"/>
                </a:cubicBezTo>
                <a:cubicBezTo>
                  <a:pt x="914827" y="3139596"/>
                  <a:pt x="1734874" y="3242281"/>
                  <a:pt x="2062787" y="3146219"/>
                </a:cubicBezTo>
                <a:cubicBezTo>
                  <a:pt x="2763394" y="2903535"/>
                  <a:pt x="2915370" y="2621267"/>
                  <a:pt x="3074271" y="2105563"/>
                </a:cubicBezTo>
                <a:cubicBezTo>
                  <a:pt x="3173740" y="1733406"/>
                  <a:pt x="3145310" y="1648999"/>
                  <a:pt x="3207849" y="1493166"/>
                </a:cubicBezTo>
                <a:cubicBezTo>
                  <a:pt x="3270388" y="1337333"/>
                  <a:pt x="3414210" y="1276468"/>
                  <a:pt x="3449507" y="1170564"/>
                </a:cubicBezTo>
                <a:cubicBezTo>
                  <a:pt x="3349883" y="1192977"/>
                  <a:pt x="3252716" y="1239516"/>
                  <a:pt x="3140091" y="1227260"/>
                </a:cubicBezTo>
                <a:cubicBezTo>
                  <a:pt x="3219995" y="1183499"/>
                  <a:pt x="3274317" y="996523"/>
                  <a:pt x="3324107" y="851504"/>
                </a:cubicBezTo>
                <a:cubicBezTo>
                  <a:pt x="3215037" y="921165"/>
                  <a:pt x="3152155" y="998691"/>
                  <a:pt x="2995677" y="1008938"/>
                </a:cubicBezTo>
                <a:cubicBezTo>
                  <a:pt x="2884471" y="881691"/>
                  <a:pt x="2678487" y="770986"/>
                  <a:pt x="2496208" y="77098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6" name="Rounded Rectangle 3">
            <a:extLst>
              <a:ext uri="{FF2B5EF4-FFF2-40B4-BE49-F238E27FC236}">
                <a16:creationId xmlns:a16="http://schemas.microsoft.com/office/drawing/2014/main" id="{52DC68C8-3BC7-42F4-83AE-5DB09C69B54F}"/>
              </a:ext>
            </a:extLst>
          </p:cNvPr>
          <p:cNvSpPr>
            <a:spLocks noChangeAspect="1"/>
          </p:cNvSpPr>
          <p:nvPr/>
        </p:nvSpPr>
        <p:spPr>
          <a:xfrm>
            <a:off x="2449886" y="604588"/>
            <a:ext cx="290471" cy="290471"/>
          </a:xfrm>
          <a:custGeom>
            <a:avLst/>
            <a:gdLst>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59137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26764" y="685506"/>
                  <a:pt x="3369037" y="704441"/>
                </a:cubicBezTo>
                <a:cubicBezTo>
                  <a:pt x="3391941" y="556446"/>
                  <a:pt x="3409927" y="381656"/>
                  <a:pt x="3410216" y="195189"/>
                </a:cubicBezTo>
                <a:cubicBezTo>
                  <a:pt x="3239930" y="163882"/>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9" name="Rounded Rectangle 27">
            <a:extLst>
              <a:ext uri="{FF2B5EF4-FFF2-40B4-BE49-F238E27FC236}">
                <a16:creationId xmlns:a16="http://schemas.microsoft.com/office/drawing/2014/main" id="{47D7A762-64D5-4EF5-A9D0-B43776C4BB5F}"/>
              </a:ext>
            </a:extLst>
          </p:cNvPr>
          <p:cNvSpPr/>
          <p:nvPr/>
        </p:nvSpPr>
        <p:spPr>
          <a:xfrm>
            <a:off x="1147873" y="2450021"/>
            <a:ext cx="338606" cy="260095"/>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0" name="Chord 15">
            <a:extLst>
              <a:ext uri="{FF2B5EF4-FFF2-40B4-BE49-F238E27FC236}">
                <a16:creationId xmlns:a16="http://schemas.microsoft.com/office/drawing/2014/main" id="{F8CF7EFE-5FDF-4243-A5A4-670A2E4528F0}"/>
              </a:ext>
            </a:extLst>
          </p:cNvPr>
          <p:cNvSpPr/>
          <p:nvPr/>
        </p:nvSpPr>
        <p:spPr>
          <a:xfrm>
            <a:off x="3260877" y="1718238"/>
            <a:ext cx="80681" cy="175906"/>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1" name="Freeform 53">
            <a:extLst>
              <a:ext uri="{FF2B5EF4-FFF2-40B4-BE49-F238E27FC236}">
                <a16:creationId xmlns:a16="http://schemas.microsoft.com/office/drawing/2014/main" id="{0DEF0AD9-55E1-4264-A04E-4760C192F951}"/>
              </a:ext>
            </a:extLst>
          </p:cNvPr>
          <p:cNvSpPr/>
          <p:nvPr/>
        </p:nvSpPr>
        <p:spPr>
          <a:xfrm>
            <a:off x="2261271" y="1760622"/>
            <a:ext cx="223294" cy="228945"/>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406" h="2354521">
                <a:moveTo>
                  <a:pt x="2279640" y="1747818"/>
                </a:moveTo>
                <a:lnTo>
                  <a:pt x="1827546" y="1826304"/>
                </a:lnTo>
                <a:cubicBezTo>
                  <a:pt x="1873723" y="1907635"/>
                  <a:pt x="1985737" y="2047488"/>
                  <a:pt x="1955104" y="2095900"/>
                </a:cubicBezTo>
                <a:cubicBezTo>
                  <a:pt x="1897166" y="2139232"/>
                  <a:pt x="1773393" y="2006999"/>
                  <a:pt x="1682537" y="1962549"/>
                </a:cubicBezTo>
                <a:lnTo>
                  <a:pt x="1528613" y="2354521"/>
                </a:lnTo>
                <a:lnTo>
                  <a:pt x="1380482" y="2120816"/>
                </a:lnTo>
                <a:lnTo>
                  <a:pt x="1495542" y="1788127"/>
                </a:lnTo>
                <a:lnTo>
                  <a:pt x="909489" y="1225390"/>
                </a:lnTo>
                <a:lnTo>
                  <a:pt x="414951" y="2322212"/>
                </a:lnTo>
                <a:lnTo>
                  <a:pt x="293184" y="2052845"/>
                </a:lnTo>
                <a:lnTo>
                  <a:pt x="520411" y="767428"/>
                </a:lnTo>
                <a:cubicBezTo>
                  <a:pt x="325060" y="542715"/>
                  <a:pt x="-71458" y="102202"/>
                  <a:pt x="11167" y="5505"/>
                </a:cubicBezTo>
                <a:cubicBezTo>
                  <a:pt x="111065" y="-52229"/>
                  <a:pt x="554777" y="358209"/>
                  <a:pt x="771719" y="578452"/>
                </a:cubicBezTo>
                <a:lnTo>
                  <a:pt x="2041440" y="514597"/>
                </a:lnTo>
                <a:lnTo>
                  <a:pt x="2296406" y="662729"/>
                </a:lnTo>
                <a:lnTo>
                  <a:pt x="1124906" y="1004182"/>
                </a:lnTo>
                <a:lnTo>
                  <a:pt x="1676517" y="1608523"/>
                </a:lnTo>
                <a:cubicBezTo>
                  <a:pt x="1795262" y="1589016"/>
                  <a:pt x="2094931" y="1557316"/>
                  <a:pt x="2094931" y="1557316"/>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2" name="Donut 39">
            <a:extLst>
              <a:ext uri="{FF2B5EF4-FFF2-40B4-BE49-F238E27FC236}">
                <a16:creationId xmlns:a16="http://schemas.microsoft.com/office/drawing/2014/main" id="{77F2D254-78DF-41D7-BB13-46B1AA80D1A6}"/>
              </a:ext>
            </a:extLst>
          </p:cNvPr>
          <p:cNvSpPr/>
          <p:nvPr/>
        </p:nvSpPr>
        <p:spPr>
          <a:xfrm>
            <a:off x="3766911" y="996465"/>
            <a:ext cx="223885" cy="223885"/>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Tree>
    <p:extLst>
      <p:ext uri="{BB962C8B-B14F-4D97-AF65-F5344CB8AC3E}">
        <p14:creationId xmlns:p14="http://schemas.microsoft.com/office/powerpoint/2010/main" val="2582224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60010" y="-119125"/>
            <a:ext cx="6191673" cy="923330"/>
          </a:xfrm>
          <a:prstGeom prst="rect">
            <a:avLst/>
          </a:prstGeom>
          <a:noFill/>
        </p:spPr>
        <p:txBody>
          <a:bodyPr wrap="square" rtlCol="0" anchor="ctr">
            <a:spAutoFit/>
          </a:bodyPr>
          <a:lstStyle/>
          <a:p>
            <a:r>
              <a:rPr lang="en-US" altLang="ko-KR" sz="5400" dirty="0">
                <a:solidFill>
                  <a:schemeClr val="bg1"/>
                </a:solidFill>
                <a:cs typeface="Arial" pitchFamily="34" charset="0"/>
              </a:rPr>
              <a:t>Contents</a:t>
            </a:r>
            <a:endParaRPr lang="ko-KR" altLang="en-US" sz="5400" dirty="0">
              <a:solidFill>
                <a:schemeClr val="bg1"/>
              </a:solidFill>
              <a:cs typeface="Arial" pitchFamily="34" charset="0"/>
            </a:endParaRPr>
          </a:p>
        </p:txBody>
      </p:sp>
      <p:grpSp>
        <p:nvGrpSpPr>
          <p:cNvPr id="10" name="Group 9">
            <a:extLst>
              <a:ext uri="{FF2B5EF4-FFF2-40B4-BE49-F238E27FC236}">
                <a16:creationId xmlns:a16="http://schemas.microsoft.com/office/drawing/2014/main" id="{20B55C10-D30E-466F-B994-CF3832831EF7}"/>
              </a:ext>
            </a:extLst>
          </p:cNvPr>
          <p:cNvGrpSpPr/>
          <p:nvPr/>
        </p:nvGrpSpPr>
        <p:grpSpPr>
          <a:xfrm>
            <a:off x="5533212" y="-552415"/>
            <a:ext cx="5232604" cy="1987705"/>
            <a:chOff x="6027067" y="215383"/>
            <a:chExt cx="5232604" cy="1987705"/>
          </a:xfrm>
        </p:grpSpPr>
        <p:grpSp>
          <p:nvGrpSpPr>
            <p:cNvPr id="11" name="Group 10">
              <a:extLst>
                <a:ext uri="{FF2B5EF4-FFF2-40B4-BE49-F238E27FC236}">
                  <a16:creationId xmlns:a16="http://schemas.microsoft.com/office/drawing/2014/main" id="{F2AA112E-DF29-4623-8E4E-2BB72177099F}"/>
                </a:ext>
              </a:extLst>
            </p:cNvPr>
            <p:cNvGrpSpPr/>
            <p:nvPr/>
          </p:nvGrpSpPr>
          <p:grpSpPr>
            <a:xfrm>
              <a:off x="6751979" y="215383"/>
              <a:ext cx="4507692" cy="1958568"/>
              <a:chOff x="6751979" y="215383"/>
              <a:chExt cx="4507692" cy="1958568"/>
            </a:xfrm>
          </p:grpSpPr>
          <p:sp>
            <p:nvSpPr>
              <p:cNvPr id="13" name="TextBox 12">
                <a:extLst>
                  <a:ext uri="{FF2B5EF4-FFF2-40B4-BE49-F238E27FC236}">
                    <a16:creationId xmlns:a16="http://schemas.microsoft.com/office/drawing/2014/main" id="{4016715D-ED25-49AF-A719-7ACBC9667D4C}"/>
                  </a:ext>
                </a:extLst>
              </p:cNvPr>
              <p:cNvSpPr txBox="1"/>
              <p:nvPr/>
            </p:nvSpPr>
            <p:spPr>
              <a:xfrm flipH="1">
                <a:off x="9231230" y="215383"/>
                <a:ext cx="1101218"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14" name="TextBox 13">
                <a:extLst>
                  <a:ext uri="{FF2B5EF4-FFF2-40B4-BE49-F238E27FC236}">
                    <a16:creationId xmlns:a16="http://schemas.microsoft.com/office/drawing/2014/main" id="{6B3B38DE-4592-42DE-93A2-F7CFEB2674E5}"/>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Introduction</a:t>
                </a:r>
                <a:endParaRPr lang="ko-KR" altLang="en-US" sz="2700" b="1" dirty="0">
                  <a:solidFill>
                    <a:schemeClr val="bg1"/>
                  </a:solidFill>
                  <a:cs typeface="Arial" pitchFamily="34" charset="0"/>
                </a:endParaRPr>
              </a:p>
            </p:txBody>
          </p:sp>
        </p:grpSp>
        <p:sp>
          <p:nvSpPr>
            <p:cNvPr id="12" name="TextBox 11">
              <a:extLst>
                <a:ext uri="{FF2B5EF4-FFF2-40B4-BE49-F238E27FC236}">
                  <a16:creationId xmlns:a16="http://schemas.microsoft.com/office/drawing/2014/main" id="{8CD4CF14-ADDA-42EA-AB5B-1DB20E49AF6E}"/>
                </a:ext>
              </a:extLst>
            </p:cNvPr>
            <p:cNvSpPr txBox="1"/>
            <p:nvPr/>
          </p:nvSpPr>
          <p:spPr>
            <a:xfrm>
              <a:off x="6027067" y="1556757"/>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01</a:t>
              </a:r>
              <a:endParaRPr lang="ko-KR" altLang="en-US" sz="3600" b="1" dirty="0">
                <a:solidFill>
                  <a:schemeClr val="bg1"/>
                </a:solidFill>
                <a:cs typeface="Arial" pitchFamily="34" charset="0"/>
              </a:endParaRPr>
            </a:p>
          </p:txBody>
        </p:sp>
      </p:grpSp>
      <p:grpSp>
        <p:nvGrpSpPr>
          <p:cNvPr id="15" name="Group 14">
            <a:extLst>
              <a:ext uri="{FF2B5EF4-FFF2-40B4-BE49-F238E27FC236}">
                <a16:creationId xmlns:a16="http://schemas.microsoft.com/office/drawing/2014/main" id="{3109F9CF-0518-402C-81DB-F376539F50C6}"/>
              </a:ext>
            </a:extLst>
          </p:cNvPr>
          <p:cNvGrpSpPr/>
          <p:nvPr/>
        </p:nvGrpSpPr>
        <p:grpSpPr>
          <a:xfrm>
            <a:off x="5514740" y="1448003"/>
            <a:ext cx="5251076" cy="793363"/>
            <a:chOff x="6027067" y="1574253"/>
            <a:chExt cx="5251076" cy="793363"/>
          </a:xfrm>
        </p:grpSpPr>
        <p:grpSp>
          <p:nvGrpSpPr>
            <p:cNvPr id="16" name="Group 15">
              <a:extLst>
                <a:ext uri="{FF2B5EF4-FFF2-40B4-BE49-F238E27FC236}">
                  <a16:creationId xmlns:a16="http://schemas.microsoft.com/office/drawing/2014/main" id="{00CD54AE-2640-4348-A38D-28C2D0B3B4CA}"/>
                </a:ext>
              </a:extLst>
            </p:cNvPr>
            <p:cNvGrpSpPr/>
            <p:nvPr/>
          </p:nvGrpSpPr>
          <p:grpSpPr>
            <a:xfrm>
              <a:off x="6751979" y="1666120"/>
              <a:ext cx="4526164" cy="701496"/>
              <a:chOff x="6751979" y="1666120"/>
              <a:chExt cx="4526164" cy="701496"/>
            </a:xfrm>
          </p:grpSpPr>
          <p:sp>
            <p:nvSpPr>
              <p:cNvPr id="18" name="TextBox 17">
                <a:extLst>
                  <a:ext uri="{FF2B5EF4-FFF2-40B4-BE49-F238E27FC236}">
                    <a16:creationId xmlns:a16="http://schemas.microsoft.com/office/drawing/2014/main" id="{82AA2565-697E-4C9C-90DF-DF69BCCBF13F}"/>
                  </a:ext>
                </a:extLst>
              </p:cNvPr>
              <p:cNvSpPr txBox="1"/>
              <p:nvPr/>
            </p:nvSpPr>
            <p:spPr>
              <a:xfrm>
                <a:off x="6770451" y="2090617"/>
                <a:ext cx="4507692" cy="276999"/>
              </a:xfrm>
              <a:prstGeom prst="rect">
                <a:avLst/>
              </a:prstGeom>
              <a:noFill/>
            </p:spPr>
            <p:txBody>
              <a:bodyPr wrap="square" rtlCol="0">
                <a:spAutoFit/>
              </a:bodyPr>
              <a:lstStyle/>
              <a:p>
                <a:r>
                  <a:rPr lang="en-US" altLang="ko-KR" sz="1200" dirty="0">
                    <a:solidFill>
                      <a:schemeClr val="bg1"/>
                    </a:solidFill>
                    <a:ea typeface="FZShuTi" pitchFamily="2" charset="-122"/>
                    <a:cs typeface="Arial" pitchFamily="34" charset="0"/>
                  </a:rPr>
                  <a:t>.</a:t>
                </a:r>
                <a:endParaRPr lang="en-US" altLang="ko-KR" sz="1200" dirty="0">
                  <a:solidFill>
                    <a:schemeClr val="bg1"/>
                  </a:solidFill>
                  <a:cs typeface="Arial" pitchFamily="34" charset="0"/>
                </a:endParaRPr>
              </a:p>
            </p:txBody>
          </p:sp>
          <p:sp>
            <p:nvSpPr>
              <p:cNvPr id="19" name="TextBox 18">
                <a:extLst>
                  <a:ext uri="{FF2B5EF4-FFF2-40B4-BE49-F238E27FC236}">
                    <a16:creationId xmlns:a16="http://schemas.microsoft.com/office/drawing/2014/main" id="{823CD760-54C8-4E9D-9C31-376575824E51}"/>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Problem Statement</a:t>
                </a:r>
                <a:endParaRPr lang="ko-KR" altLang="en-US" sz="2700" b="1" dirty="0">
                  <a:solidFill>
                    <a:schemeClr val="bg1"/>
                  </a:solidFill>
                  <a:cs typeface="Arial" pitchFamily="34" charset="0"/>
                </a:endParaRPr>
              </a:p>
            </p:txBody>
          </p:sp>
        </p:grpSp>
        <p:sp>
          <p:nvSpPr>
            <p:cNvPr id="17" name="TextBox 16">
              <a:extLst>
                <a:ext uri="{FF2B5EF4-FFF2-40B4-BE49-F238E27FC236}">
                  <a16:creationId xmlns:a16="http://schemas.microsoft.com/office/drawing/2014/main" id="{0F1698D3-E2B5-4796-A504-2CE89BB716EA}"/>
                </a:ext>
              </a:extLst>
            </p:cNvPr>
            <p:cNvSpPr txBox="1"/>
            <p:nvPr/>
          </p:nvSpPr>
          <p:spPr>
            <a:xfrm>
              <a:off x="6027067" y="1574253"/>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02</a:t>
              </a:r>
              <a:endParaRPr lang="ko-KR" altLang="en-US" sz="3600" b="1" dirty="0">
                <a:solidFill>
                  <a:schemeClr val="bg1"/>
                </a:solidFill>
                <a:cs typeface="Arial" pitchFamily="34" charset="0"/>
              </a:endParaRPr>
            </a:p>
          </p:txBody>
        </p:sp>
      </p:grpSp>
      <p:grpSp>
        <p:nvGrpSpPr>
          <p:cNvPr id="20" name="Group 19">
            <a:extLst>
              <a:ext uri="{FF2B5EF4-FFF2-40B4-BE49-F238E27FC236}">
                <a16:creationId xmlns:a16="http://schemas.microsoft.com/office/drawing/2014/main" id="{7262BF2A-6F03-42A7-8FCD-9B4425EC1D9D}"/>
              </a:ext>
            </a:extLst>
          </p:cNvPr>
          <p:cNvGrpSpPr/>
          <p:nvPr/>
        </p:nvGrpSpPr>
        <p:grpSpPr>
          <a:xfrm>
            <a:off x="5496268" y="2153183"/>
            <a:ext cx="5251076" cy="793363"/>
            <a:chOff x="6027067" y="1574253"/>
            <a:chExt cx="5251076" cy="793363"/>
          </a:xfrm>
        </p:grpSpPr>
        <p:grpSp>
          <p:nvGrpSpPr>
            <p:cNvPr id="21" name="Group 20">
              <a:extLst>
                <a:ext uri="{FF2B5EF4-FFF2-40B4-BE49-F238E27FC236}">
                  <a16:creationId xmlns:a16="http://schemas.microsoft.com/office/drawing/2014/main" id="{D319069D-B4F2-4D8A-A01F-E42FBE2B6305}"/>
                </a:ext>
              </a:extLst>
            </p:cNvPr>
            <p:cNvGrpSpPr/>
            <p:nvPr/>
          </p:nvGrpSpPr>
          <p:grpSpPr>
            <a:xfrm>
              <a:off x="6751979" y="1666120"/>
              <a:ext cx="4526164" cy="701496"/>
              <a:chOff x="6751979" y="1666120"/>
              <a:chExt cx="4526164" cy="701496"/>
            </a:xfrm>
          </p:grpSpPr>
          <p:sp>
            <p:nvSpPr>
              <p:cNvPr id="23" name="TextBox 22">
                <a:extLst>
                  <a:ext uri="{FF2B5EF4-FFF2-40B4-BE49-F238E27FC236}">
                    <a16:creationId xmlns:a16="http://schemas.microsoft.com/office/drawing/2014/main" id="{8886B730-D2CF-418A-9F4E-80676A8BB117}"/>
                  </a:ext>
                </a:extLst>
              </p:cNvPr>
              <p:cNvSpPr txBox="1"/>
              <p:nvPr/>
            </p:nvSpPr>
            <p:spPr>
              <a:xfrm>
                <a:off x="6770451" y="2090617"/>
                <a:ext cx="4507692" cy="276999"/>
              </a:xfrm>
              <a:prstGeom prst="rect">
                <a:avLst/>
              </a:prstGeom>
              <a:noFill/>
            </p:spPr>
            <p:txBody>
              <a:bodyPr wrap="square" rtlCol="0">
                <a:spAutoFit/>
              </a:bodyPr>
              <a:lstStyle/>
              <a:p>
                <a:r>
                  <a:rPr lang="en-US" altLang="ko-KR" sz="1200" dirty="0">
                    <a:solidFill>
                      <a:schemeClr val="bg1"/>
                    </a:solidFill>
                    <a:ea typeface="FZShuTi" pitchFamily="2" charset="-122"/>
                    <a:cs typeface="Arial" pitchFamily="34" charset="0"/>
                  </a:rPr>
                  <a:t>.</a:t>
                </a:r>
                <a:endParaRPr lang="en-US" altLang="ko-KR" sz="1200" dirty="0">
                  <a:solidFill>
                    <a:schemeClr val="bg1"/>
                  </a:solidFill>
                  <a:cs typeface="Arial" pitchFamily="34" charset="0"/>
                </a:endParaRPr>
              </a:p>
            </p:txBody>
          </p:sp>
          <p:sp>
            <p:nvSpPr>
              <p:cNvPr id="24" name="TextBox 23">
                <a:extLst>
                  <a:ext uri="{FF2B5EF4-FFF2-40B4-BE49-F238E27FC236}">
                    <a16:creationId xmlns:a16="http://schemas.microsoft.com/office/drawing/2014/main" id="{B2BB5561-E297-4153-99F6-535280286ABF}"/>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Data Information</a:t>
                </a:r>
                <a:endParaRPr lang="ko-KR" altLang="en-US" sz="2700" b="1" dirty="0">
                  <a:solidFill>
                    <a:schemeClr val="bg1"/>
                  </a:solidFill>
                  <a:cs typeface="Arial" pitchFamily="34" charset="0"/>
                </a:endParaRPr>
              </a:p>
            </p:txBody>
          </p:sp>
        </p:grpSp>
        <p:sp>
          <p:nvSpPr>
            <p:cNvPr id="22" name="TextBox 21">
              <a:extLst>
                <a:ext uri="{FF2B5EF4-FFF2-40B4-BE49-F238E27FC236}">
                  <a16:creationId xmlns:a16="http://schemas.microsoft.com/office/drawing/2014/main" id="{FD65EED2-59FE-44DF-AE89-F153E1C28F64}"/>
                </a:ext>
              </a:extLst>
            </p:cNvPr>
            <p:cNvSpPr txBox="1"/>
            <p:nvPr/>
          </p:nvSpPr>
          <p:spPr>
            <a:xfrm>
              <a:off x="6027067" y="1574253"/>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03</a:t>
              </a:r>
              <a:endParaRPr lang="ko-KR" altLang="en-US" sz="3600" b="1" dirty="0">
                <a:solidFill>
                  <a:schemeClr val="bg1"/>
                </a:solidFill>
                <a:cs typeface="Arial" pitchFamily="34" charset="0"/>
              </a:endParaRPr>
            </a:p>
          </p:txBody>
        </p:sp>
      </p:grpSp>
      <p:grpSp>
        <p:nvGrpSpPr>
          <p:cNvPr id="25" name="Group 24">
            <a:extLst>
              <a:ext uri="{FF2B5EF4-FFF2-40B4-BE49-F238E27FC236}">
                <a16:creationId xmlns:a16="http://schemas.microsoft.com/office/drawing/2014/main" id="{E9C8212F-3237-45CA-AEC4-F16E67168FA6}"/>
              </a:ext>
            </a:extLst>
          </p:cNvPr>
          <p:cNvGrpSpPr/>
          <p:nvPr/>
        </p:nvGrpSpPr>
        <p:grpSpPr>
          <a:xfrm>
            <a:off x="5496268" y="2784268"/>
            <a:ext cx="5251076" cy="793363"/>
            <a:chOff x="6027067" y="1574253"/>
            <a:chExt cx="5251076" cy="793363"/>
          </a:xfrm>
        </p:grpSpPr>
        <p:grpSp>
          <p:nvGrpSpPr>
            <p:cNvPr id="26" name="Group 25">
              <a:extLst>
                <a:ext uri="{FF2B5EF4-FFF2-40B4-BE49-F238E27FC236}">
                  <a16:creationId xmlns:a16="http://schemas.microsoft.com/office/drawing/2014/main" id="{4C211C38-7BFE-4E43-8912-9F7A2932AB8E}"/>
                </a:ext>
              </a:extLst>
            </p:cNvPr>
            <p:cNvGrpSpPr/>
            <p:nvPr/>
          </p:nvGrpSpPr>
          <p:grpSpPr>
            <a:xfrm>
              <a:off x="6751979" y="1666120"/>
              <a:ext cx="4526164" cy="701496"/>
              <a:chOff x="6751979" y="1666120"/>
              <a:chExt cx="4526164" cy="701496"/>
            </a:xfrm>
          </p:grpSpPr>
          <p:sp>
            <p:nvSpPr>
              <p:cNvPr id="28" name="TextBox 27">
                <a:extLst>
                  <a:ext uri="{FF2B5EF4-FFF2-40B4-BE49-F238E27FC236}">
                    <a16:creationId xmlns:a16="http://schemas.microsoft.com/office/drawing/2014/main" id="{92666EC9-2562-48DE-9940-379DBD18624A}"/>
                  </a:ext>
                </a:extLst>
              </p:cNvPr>
              <p:cNvSpPr txBox="1"/>
              <p:nvPr/>
            </p:nvSpPr>
            <p:spPr>
              <a:xfrm>
                <a:off x="6770451" y="2090617"/>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29" name="TextBox 28">
                <a:extLst>
                  <a:ext uri="{FF2B5EF4-FFF2-40B4-BE49-F238E27FC236}">
                    <a16:creationId xmlns:a16="http://schemas.microsoft.com/office/drawing/2014/main" id="{F53236A9-A5F3-47C0-84F8-4B2301FA4B3F}"/>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Challenges</a:t>
                </a:r>
                <a:endParaRPr lang="ko-KR" altLang="en-US" sz="2700" b="1" dirty="0">
                  <a:solidFill>
                    <a:schemeClr val="bg1"/>
                  </a:solidFill>
                  <a:cs typeface="Arial" pitchFamily="34" charset="0"/>
                </a:endParaRPr>
              </a:p>
            </p:txBody>
          </p:sp>
        </p:grpSp>
        <p:sp>
          <p:nvSpPr>
            <p:cNvPr id="27" name="TextBox 26">
              <a:extLst>
                <a:ext uri="{FF2B5EF4-FFF2-40B4-BE49-F238E27FC236}">
                  <a16:creationId xmlns:a16="http://schemas.microsoft.com/office/drawing/2014/main" id="{CD64649B-92D7-4214-96D9-6A05D20B4B80}"/>
                </a:ext>
              </a:extLst>
            </p:cNvPr>
            <p:cNvSpPr txBox="1"/>
            <p:nvPr/>
          </p:nvSpPr>
          <p:spPr>
            <a:xfrm>
              <a:off x="6027067" y="1574253"/>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04</a:t>
              </a:r>
              <a:endParaRPr lang="ko-KR" altLang="en-US" sz="3600" b="1" dirty="0">
                <a:solidFill>
                  <a:schemeClr val="bg1"/>
                </a:solidFill>
                <a:cs typeface="Arial" pitchFamily="34" charset="0"/>
              </a:endParaRPr>
            </a:p>
          </p:txBody>
        </p:sp>
      </p:grpSp>
      <p:grpSp>
        <p:nvGrpSpPr>
          <p:cNvPr id="31" name="Group 30">
            <a:extLst>
              <a:ext uri="{FF2B5EF4-FFF2-40B4-BE49-F238E27FC236}">
                <a16:creationId xmlns:a16="http://schemas.microsoft.com/office/drawing/2014/main" id="{B3947A77-F806-4782-2190-4F863B1FF3F2}"/>
              </a:ext>
            </a:extLst>
          </p:cNvPr>
          <p:cNvGrpSpPr/>
          <p:nvPr/>
        </p:nvGrpSpPr>
        <p:grpSpPr>
          <a:xfrm>
            <a:off x="5514740" y="3449995"/>
            <a:ext cx="5251076" cy="793363"/>
            <a:chOff x="6027067" y="1574253"/>
            <a:chExt cx="5251076" cy="793363"/>
          </a:xfrm>
        </p:grpSpPr>
        <p:grpSp>
          <p:nvGrpSpPr>
            <p:cNvPr id="32" name="Group 31">
              <a:extLst>
                <a:ext uri="{FF2B5EF4-FFF2-40B4-BE49-F238E27FC236}">
                  <a16:creationId xmlns:a16="http://schemas.microsoft.com/office/drawing/2014/main" id="{305365D3-6302-5CFA-7D6D-D88AA3CE3A4F}"/>
                </a:ext>
              </a:extLst>
            </p:cNvPr>
            <p:cNvGrpSpPr/>
            <p:nvPr/>
          </p:nvGrpSpPr>
          <p:grpSpPr>
            <a:xfrm>
              <a:off x="6751979" y="1672932"/>
              <a:ext cx="4526164" cy="694684"/>
              <a:chOff x="6751979" y="1672932"/>
              <a:chExt cx="4526164" cy="694684"/>
            </a:xfrm>
          </p:grpSpPr>
          <p:sp>
            <p:nvSpPr>
              <p:cNvPr id="34" name="TextBox 33">
                <a:extLst>
                  <a:ext uri="{FF2B5EF4-FFF2-40B4-BE49-F238E27FC236}">
                    <a16:creationId xmlns:a16="http://schemas.microsoft.com/office/drawing/2014/main" id="{B175510C-7A1D-7C60-88FD-FE2C6E49AF0D}"/>
                  </a:ext>
                </a:extLst>
              </p:cNvPr>
              <p:cNvSpPr txBox="1"/>
              <p:nvPr/>
            </p:nvSpPr>
            <p:spPr>
              <a:xfrm>
                <a:off x="6770451" y="2090617"/>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35" name="TextBox 34">
                <a:extLst>
                  <a:ext uri="{FF2B5EF4-FFF2-40B4-BE49-F238E27FC236}">
                    <a16:creationId xmlns:a16="http://schemas.microsoft.com/office/drawing/2014/main" id="{769B3DCC-4805-3ECF-7C4C-A633A5C78ACE}"/>
                  </a:ext>
                </a:extLst>
              </p:cNvPr>
              <p:cNvSpPr txBox="1"/>
              <p:nvPr/>
            </p:nvSpPr>
            <p:spPr>
              <a:xfrm>
                <a:off x="6751979" y="1672932"/>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Methodology</a:t>
                </a:r>
                <a:endParaRPr lang="ko-KR" altLang="en-US" sz="2700" b="1" dirty="0">
                  <a:solidFill>
                    <a:schemeClr val="bg1"/>
                  </a:solidFill>
                  <a:cs typeface="Arial" pitchFamily="34" charset="0"/>
                </a:endParaRPr>
              </a:p>
            </p:txBody>
          </p:sp>
        </p:grpSp>
        <p:sp>
          <p:nvSpPr>
            <p:cNvPr id="33" name="TextBox 32">
              <a:extLst>
                <a:ext uri="{FF2B5EF4-FFF2-40B4-BE49-F238E27FC236}">
                  <a16:creationId xmlns:a16="http://schemas.microsoft.com/office/drawing/2014/main" id="{99823FCF-A4B4-C663-8B1A-D047343B2582}"/>
                </a:ext>
              </a:extLst>
            </p:cNvPr>
            <p:cNvSpPr txBox="1"/>
            <p:nvPr/>
          </p:nvSpPr>
          <p:spPr>
            <a:xfrm>
              <a:off x="6027067" y="1574253"/>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05</a:t>
              </a:r>
              <a:endParaRPr lang="ko-KR" altLang="en-US" sz="3600" b="1" dirty="0">
                <a:solidFill>
                  <a:schemeClr val="bg1"/>
                </a:solidFill>
                <a:cs typeface="Arial" pitchFamily="34" charset="0"/>
              </a:endParaRPr>
            </a:p>
          </p:txBody>
        </p:sp>
      </p:grpSp>
      <p:grpSp>
        <p:nvGrpSpPr>
          <p:cNvPr id="36" name="Group 35">
            <a:extLst>
              <a:ext uri="{FF2B5EF4-FFF2-40B4-BE49-F238E27FC236}">
                <a16:creationId xmlns:a16="http://schemas.microsoft.com/office/drawing/2014/main" id="{2C902DE0-4E4A-DE49-7AB5-ED08E3754E07}"/>
              </a:ext>
            </a:extLst>
          </p:cNvPr>
          <p:cNvGrpSpPr/>
          <p:nvPr/>
        </p:nvGrpSpPr>
        <p:grpSpPr>
          <a:xfrm>
            <a:off x="5533212" y="4704556"/>
            <a:ext cx="5251076" cy="793363"/>
            <a:chOff x="6027067" y="1574253"/>
            <a:chExt cx="5251076" cy="793363"/>
          </a:xfrm>
        </p:grpSpPr>
        <p:grpSp>
          <p:nvGrpSpPr>
            <p:cNvPr id="37" name="Group 36">
              <a:extLst>
                <a:ext uri="{FF2B5EF4-FFF2-40B4-BE49-F238E27FC236}">
                  <a16:creationId xmlns:a16="http://schemas.microsoft.com/office/drawing/2014/main" id="{9EEB1772-8698-46BA-E964-A31CB6B63532}"/>
                </a:ext>
              </a:extLst>
            </p:cNvPr>
            <p:cNvGrpSpPr/>
            <p:nvPr/>
          </p:nvGrpSpPr>
          <p:grpSpPr>
            <a:xfrm>
              <a:off x="6751979" y="1666120"/>
              <a:ext cx="4526164" cy="701496"/>
              <a:chOff x="6751979" y="1666120"/>
              <a:chExt cx="4526164" cy="701496"/>
            </a:xfrm>
          </p:grpSpPr>
          <p:sp>
            <p:nvSpPr>
              <p:cNvPr id="39" name="TextBox 38">
                <a:extLst>
                  <a:ext uri="{FF2B5EF4-FFF2-40B4-BE49-F238E27FC236}">
                    <a16:creationId xmlns:a16="http://schemas.microsoft.com/office/drawing/2014/main" id="{C1628FA1-FED2-1026-A673-F616B2484912}"/>
                  </a:ext>
                </a:extLst>
              </p:cNvPr>
              <p:cNvSpPr txBox="1"/>
              <p:nvPr/>
            </p:nvSpPr>
            <p:spPr>
              <a:xfrm>
                <a:off x="6770451" y="2090617"/>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40" name="TextBox 39">
                <a:extLst>
                  <a:ext uri="{FF2B5EF4-FFF2-40B4-BE49-F238E27FC236}">
                    <a16:creationId xmlns:a16="http://schemas.microsoft.com/office/drawing/2014/main" id="{3ADDF555-0B34-94AE-7ED3-1AB2F2F875A7}"/>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Conclusion</a:t>
                </a:r>
                <a:endParaRPr lang="ko-KR" altLang="en-US" sz="2700" b="1" dirty="0">
                  <a:solidFill>
                    <a:schemeClr val="bg1"/>
                  </a:solidFill>
                  <a:cs typeface="Arial" pitchFamily="34" charset="0"/>
                </a:endParaRPr>
              </a:p>
            </p:txBody>
          </p:sp>
        </p:grpSp>
        <p:sp>
          <p:nvSpPr>
            <p:cNvPr id="38" name="TextBox 37">
              <a:extLst>
                <a:ext uri="{FF2B5EF4-FFF2-40B4-BE49-F238E27FC236}">
                  <a16:creationId xmlns:a16="http://schemas.microsoft.com/office/drawing/2014/main" id="{85B477F4-E550-DC92-B9CF-D4E6A8ECDC2E}"/>
                </a:ext>
              </a:extLst>
            </p:cNvPr>
            <p:cNvSpPr txBox="1"/>
            <p:nvPr/>
          </p:nvSpPr>
          <p:spPr>
            <a:xfrm>
              <a:off x="6027067" y="1574253"/>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07</a:t>
              </a:r>
              <a:endParaRPr lang="ko-KR" altLang="en-US" sz="3600" b="1" dirty="0">
                <a:solidFill>
                  <a:schemeClr val="bg1"/>
                </a:solidFill>
                <a:cs typeface="Arial" pitchFamily="34" charset="0"/>
              </a:endParaRPr>
            </a:p>
          </p:txBody>
        </p:sp>
      </p:grpSp>
      <p:grpSp>
        <p:nvGrpSpPr>
          <p:cNvPr id="41" name="Group 40">
            <a:extLst>
              <a:ext uri="{FF2B5EF4-FFF2-40B4-BE49-F238E27FC236}">
                <a16:creationId xmlns:a16="http://schemas.microsoft.com/office/drawing/2014/main" id="{1BB546F4-95A3-E86B-7362-54F34D80E149}"/>
              </a:ext>
            </a:extLst>
          </p:cNvPr>
          <p:cNvGrpSpPr/>
          <p:nvPr/>
        </p:nvGrpSpPr>
        <p:grpSpPr>
          <a:xfrm>
            <a:off x="5533212" y="4034748"/>
            <a:ext cx="5251076" cy="793363"/>
            <a:chOff x="6027067" y="1574253"/>
            <a:chExt cx="5251076" cy="793363"/>
          </a:xfrm>
        </p:grpSpPr>
        <p:grpSp>
          <p:nvGrpSpPr>
            <p:cNvPr id="42" name="Group 41">
              <a:extLst>
                <a:ext uri="{FF2B5EF4-FFF2-40B4-BE49-F238E27FC236}">
                  <a16:creationId xmlns:a16="http://schemas.microsoft.com/office/drawing/2014/main" id="{EDCBE6D1-0286-5D1F-5ED3-984C3D4C1B26}"/>
                </a:ext>
              </a:extLst>
            </p:cNvPr>
            <p:cNvGrpSpPr/>
            <p:nvPr/>
          </p:nvGrpSpPr>
          <p:grpSpPr>
            <a:xfrm>
              <a:off x="6751979" y="1666120"/>
              <a:ext cx="4526164" cy="701496"/>
              <a:chOff x="6751979" y="1666120"/>
              <a:chExt cx="4526164" cy="701496"/>
            </a:xfrm>
          </p:grpSpPr>
          <p:sp>
            <p:nvSpPr>
              <p:cNvPr id="44" name="TextBox 43">
                <a:extLst>
                  <a:ext uri="{FF2B5EF4-FFF2-40B4-BE49-F238E27FC236}">
                    <a16:creationId xmlns:a16="http://schemas.microsoft.com/office/drawing/2014/main" id="{7BF0EFC3-D7F2-531E-159D-177AC56ACD70}"/>
                  </a:ext>
                </a:extLst>
              </p:cNvPr>
              <p:cNvSpPr txBox="1"/>
              <p:nvPr/>
            </p:nvSpPr>
            <p:spPr>
              <a:xfrm>
                <a:off x="6770451" y="2090617"/>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45" name="TextBox 44">
                <a:extLst>
                  <a:ext uri="{FF2B5EF4-FFF2-40B4-BE49-F238E27FC236}">
                    <a16:creationId xmlns:a16="http://schemas.microsoft.com/office/drawing/2014/main" id="{DC8ACB16-7DA6-0A0D-6520-9640B1DA2EB4}"/>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Analysis and Results</a:t>
                </a:r>
                <a:endParaRPr lang="ko-KR" altLang="en-US" sz="2700" b="1" dirty="0">
                  <a:solidFill>
                    <a:schemeClr val="bg1"/>
                  </a:solidFill>
                  <a:cs typeface="Arial" pitchFamily="34" charset="0"/>
                </a:endParaRPr>
              </a:p>
            </p:txBody>
          </p:sp>
        </p:grpSp>
        <p:sp>
          <p:nvSpPr>
            <p:cNvPr id="43" name="TextBox 42">
              <a:extLst>
                <a:ext uri="{FF2B5EF4-FFF2-40B4-BE49-F238E27FC236}">
                  <a16:creationId xmlns:a16="http://schemas.microsoft.com/office/drawing/2014/main" id="{76AB5DC5-3518-1B64-346D-4A587885BB41}"/>
                </a:ext>
              </a:extLst>
            </p:cNvPr>
            <p:cNvSpPr txBox="1"/>
            <p:nvPr/>
          </p:nvSpPr>
          <p:spPr>
            <a:xfrm>
              <a:off x="6027067" y="1574253"/>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06</a:t>
              </a:r>
              <a:endParaRPr lang="ko-KR" altLang="en-US" sz="3600" b="1" dirty="0">
                <a:solidFill>
                  <a:schemeClr val="bg1"/>
                </a:solidFill>
                <a:cs typeface="Arial" pitchFamily="34" charset="0"/>
              </a:endParaRPr>
            </a:p>
          </p:txBody>
        </p:sp>
      </p:grpSp>
      <p:grpSp>
        <p:nvGrpSpPr>
          <p:cNvPr id="46" name="Group 45">
            <a:extLst>
              <a:ext uri="{FF2B5EF4-FFF2-40B4-BE49-F238E27FC236}">
                <a16:creationId xmlns:a16="http://schemas.microsoft.com/office/drawing/2014/main" id="{00ACD824-0BA4-CCED-C931-9950D2E0FC28}"/>
              </a:ext>
            </a:extLst>
          </p:cNvPr>
          <p:cNvGrpSpPr/>
          <p:nvPr/>
        </p:nvGrpSpPr>
        <p:grpSpPr>
          <a:xfrm>
            <a:off x="5514740" y="5419598"/>
            <a:ext cx="5251076" cy="1015197"/>
            <a:chOff x="6027067" y="1574253"/>
            <a:chExt cx="5251076" cy="1015197"/>
          </a:xfrm>
        </p:grpSpPr>
        <p:grpSp>
          <p:nvGrpSpPr>
            <p:cNvPr id="47" name="Group 46">
              <a:extLst>
                <a:ext uri="{FF2B5EF4-FFF2-40B4-BE49-F238E27FC236}">
                  <a16:creationId xmlns:a16="http://schemas.microsoft.com/office/drawing/2014/main" id="{06295727-7716-237F-BEC0-D4BE62B925E5}"/>
                </a:ext>
              </a:extLst>
            </p:cNvPr>
            <p:cNvGrpSpPr/>
            <p:nvPr/>
          </p:nvGrpSpPr>
          <p:grpSpPr>
            <a:xfrm>
              <a:off x="6751979" y="1666120"/>
              <a:ext cx="4526164" cy="923330"/>
              <a:chOff x="6751979" y="1666120"/>
              <a:chExt cx="4526164" cy="923330"/>
            </a:xfrm>
          </p:grpSpPr>
          <p:sp>
            <p:nvSpPr>
              <p:cNvPr id="49" name="TextBox 48">
                <a:extLst>
                  <a:ext uri="{FF2B5EF4-FFF2-40B4-BE49-F238E27FC236}">
                    <a16:creationId xmlns:a16="http://schemas.microsoft.com/office/drawing/2014/main" id="{5B8AC325-7064-C16C-7343-C862BD15CEB0}"/>
                  </a:ext>
                </a:extLst>
              </p:cNvPr>
              <p:cNvSpPr txBox="1"/>
              <p:nvPr/>
            </p:nvSpPr>
            <p:spPr>
              <a:xfrm>
                <a:off x="6770451" y="2090617"/>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50" name="TextBox 49">
                <a:extLst>
                  <a:ext uri="{FF2B5EF4-FFF2-40B4-BE49-F238E27FC236}">
                    <a16:creationId xmlns:a16="http://schemas.microsoft.com/office/drawing/2014/main" id="{DC2B0E85-A862-0E80-1DDB-77DD898F7A35}"/>
                  </a:ext>
                </a:extLst>
              </p:cNvPr>
              <p:cNvSpPr txBox="1"/>
              <p:nvPr/>
            </p:nvSpPr>
            <p:spPr>
              <a:xfrm>
                <a:off x="6751979" y="1666120"/>
                <a:ext cx="4507692" cy="923330"/>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References</a:t>
                </a:r>
              </a:p>
              <a:p>
                <a:endParaRPr lang="ko-KR" altLang="en-US" sz="2700" b="1" dirty="0">
                  <a:solidFill>
                    <a:schemeClr val="bg1"/>
                  </a:solidFill>
                  <a:cs typeface="Arial" pitchFamily="34" charset="0"/>
                </a:endParaRPr>
              </a:p>
            </p:txBody>
          </p:sp>
        </p:grpSp>
        <p:sp>
          <p:nvSpPr>
            <p:cNvPr id="48" name="TextBox 47">
              <a:extLst>
                <a:ext uri="{FF2B5EF4-FFF2-40B4-BE49-F238E27FC236}">
                  <a16:creationId xmlns:a16="http://schemas.microsoft.com/office/drawing/2014/main" id="{251E88EA-FEB4-27BB-FB75-7B170FCA22CD}"/>
                </a:ext>
              </a:extLst>
            </p:cNvPr>
            <p:cNvSpPr txBox="1"/>
            <p:nvPr/>
          </p:nvSpPr>
          <p:spPr>
            <a:xfrm>
              <a:off x="6027067" y="1574253"/>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08</a:t>
              </a:r>
              <a:endParaRPr lang="ko-KR" altLang="en-US" sz="3600" b="1" dirty="0">
                <a:solidFill>
                  <a:schemeClr val="bg1"/>
                </a:solidFill>
                <a:cs typeface="Arial" pitchFamily="34" charset="0"/>
              </a:endParaRPr>
            </a:p>
          </p:txBody>
        </p:sp>
      </p:grpSp>
    </p:spTree>
    <p:extLst>
      <p:ext uri="{BB962C8B-B14F-4D97-AF65-F5344CB8AC3E}">
        <p14:creationId xmlns:p14="http://schemas.microsoft.com/office/powerpoint/2010/main" val="4033384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8A2979-A456-4286-B8FC-8FF4C0C58EFD}"/>
              </a:ext>
            </a:extLst>
          </p:cNvPr>
          <p:cNvSpPr txBox="1"/>
          <p:nvPr/>
        </p:nvSpPr>
        <p:spPr>
          <a:xfrm>
            <a:off x="552441" y="2828399"/>
            <a:ext cx="6096000" cy="923330"/>
          </a:xfrm>
          <a:prstGeom prst="rect">
            <a:avLst/>
          </a:prstGeom>
          <a:noFill/>
        </p:spPr>
        <p:txBody>
          <a:bodyPr wrap="square" rtlCol="0" anchor="ctr">
            <a:spAutoFit/>
          </a:bodyPr>
          <a:lstStyle/>
          <a:p>
            <a:pPr algn="r"/>
            <a:r>
              <a:rPr lang="en-US" altLang="ko-KR" sz="5400" dirty="0">
                <a:solidFill>
                  <a:schemeClr val="bg1"/>
                </a:solidFill>
                <a:cs typeface="Arial" pitchFamily="34" charset="0"/>
              </a:rPr>
              <a:t>   </a:t>
            </a:r>
            <a:r>
              <a:rPr lang="en-US" altLang="ko-KR" sz="5400" dirty="0" err="1">
                <a:solidFill>
                  <a:schemeClr val="bg1"/>
                </a:solidFill>
                <a:cs typeface="Arial" pitchFamily="34" charset="0"/>
              </a:rPr>
              <a:t>Inroduction</a:t>
            </a:r>
            <a:endParaRPr lang="ko-KR" altLang="en-US" sz="5400" dirty="0">
              <a:solidFill>
                <a:schemeClr val="bg1"/>
              </a:solidFill>
              <a:cs typeface="Arial" pitchFamily="34" charset="0"/>
            </a:endParaRPr>
          </a:p>
        </p:txBody>
      </p:sp>
      <p:sp>
        <p:nvSpPr>
          <p:cNvPr id="6" name="Freeform: Shape 5">
            <a:extLst>
              <a:ext uri="{FF2B5EF4-FFF2-40B4-BE49-F238E27FC236}">
                <a16:creationId xmlns:a16="http://schemas.microsoft.com/office/drawing/2014/main" id="{6E2E9094-67D8-4A7C-B3AF-095F1FFF635E}"/>
              </a:ext>
            </a:extLst>
          </p:cNvPr>
          <p:cNvSpPr/>
          <p:nvPr/>
        </p:nvSpPr>
        <p:spPr>
          <a:xfrm>
            <a:off x="5377220" y="2050576"/>
            <a:ext cx="1528549" cy="2756848"/>
          </a:xfrm>
          <a:custGeom>
            <a:avLst/>
            <a:gdLst>
              <a:gd name="connsiteX0" fmla="*/ 0 w 1528549"/>
              <a:gd name="connsiteY0" fmla="*/ 0 h 2756848"/>
              <a:gd name="connsiteX1" fmla="*/ 1528549 w 1528549"/>
              <a:gd name="connsiteY1" fmla="*/ 0 h 2756848"/>
              <a:gd name="connsiteX2" fmla="*/ 1528549 w 1528549"/>
              <a:gd name="connsiteY2" fmla="*/ 2756848 h 2756848"/>
              <a:gd name="connsiteX3" fmla="*/ 0 w 1528549"/>
              <a:gd name="connsiteY3" fmla="*/ 2756848 h 2756848"/>
              <a:gd name="connsiteX4" fmla="*/ 0 w 1528549"/>
              <a:gd name="connsiteY4" fmla="*/ 2265528 h 2756848"/>
              <a:gd name="connsiteX5" fmla="*/ 191069 w 1528549"/>
              <a:gd name="connsiteY5" fmla="*/ 2265528 h 2756848"/>
              <a:gd name="connsiteX6" fmla="*/ 191069 w 1528549"/>
              <a:gd name="connsiteY6" fmla="*/ 2565779 h 2756848"/>
              <a:gd name="connsiteX7" fmla="*/ 1337480 w 1528549"/>
              <a:gd name="connsiteY7" fmla="*/ 2565779 h 2756848"/>
              <a:gd name="connsiteX8" fmla="*/ 1337480 w 1528549"/>
              <a:gd name="connsiteY8" fmla="*/ 191069 h 2756848"/>
              <a:gd name="connsiteX9" fmla="*/ 191069 w 1528549"/>
              <a:gd name="connsiteY9" fmla="*/ 191069 h 2756848"/>
              <a:gd name="connsiteX10" fmla="*/ 191069 w 1528549"/>
              <a:gd name="connsiteY10" fmla="*/ 460776 h 2756848"/>
              <a:gd name="connsiteX11" fmla="*/ 0 w 1528549"/>
              <a:gd name="connsiteY11" fmla="*/ 460776 h 2756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28549" h="2756848">
                <a:moveTo>
                  <a:pt x="0" y="0"/>
                </a:moveTo>
                <a:lnTo>
                  <a:pt x="1528549" y="0"/>
                </a:lnTo>
                <a:lnTo>
                  <a:pt x="1528549" y="2756848"/>
                </a:lnTo>
                <a:lnTo>
                  <a:pt x="0" y="2756848"/>
                </a:lnTo>
                <a:lnTo>
                  <a:pt x="0" y="2265528"/>
                </a:lnTo>
                <a:lnTo>
                  <a:pt x="191069" y="2265528"/>
                </a:lnTo>
                <a:lnTo>
                  <a:pt x="191069" y="2565779"/>
                </a:lnTo>
                <a:lnTo>
                  <a:pt x="1337480" y="2565779"/>
                </a:lnTo>
                <a:lnTo>
                  <a:pt x="1337480" y="191069"/>
                </a:lnTo>
                <a:lnTo>
                  <a:pt x="191069" y="191069"/>
                </a:lnTo>
                <a:lnTo>
                  <a:pt x="191069" y="460776"/>
                </a:lnTo>
                <a:lnTo>
                  <a:pt x="0" y="4607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Tree>
    <p:extLst>
      <p:ext uri="{BB962C8B-B14F-4D97-AF65-F5344CB8AC3E}">
        <p14:creationId xmlns:p14="http://schemas.microsoft.com/office/powerpoint/2010/main" val="1100588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55E117-B55E-AC12-E52B-6721E7AD2132}"/>
              </a:ext>
            </a:extLst>
          </p:cNvPr>
          <p:cNvSpPr>
            <a:spLocks noGrp="1"/>
          </p:cNvSpPr>
          <p:nvPr>
            <p:ph type="body" sz="quarter" idx="10"/>
          </p:nvPr>
        </p:nvSpPr>
        <p:spPr>
          <a:xfrm>
            <a:off x="-968188" y="671119"/>
            <a:ext cx="9910852" cy="1023457"/>
          </a:xfrm>
        </p:spPr>
        <p:txBody>
          <a:bodyPr/>
          <a:lstStyle/>
          <a:p>
            <a:pPr algn="r"/>
            <a:r>
              <a:rPr lang="en-IN" altLang="ko-KR" sz="4800" dirty="0"/>
              <a:t>What is Sentimental analysis</a:t>
            </a:r>
            <a:r>
              <a:rPr lang="en-IN" altLang="ko-KR" dirty="0"/>
              <a:t>?</a:t>
            </a:r>
          </a:p>
          <a:p>
            <a:endParaRPr lang="en-IN" dirty="0"/>
          </a:p>
        </p:txBody>
      </p:sp>
      <p:sp>
        <p:nvSpPr>
          <p:cNvPr id="4" name="TextBox 3">
            <a:extLst>
              <a:ext uri="{FF2B5EF4-FFF2-40B4-BE49-F238E27FC236}">
                <a16:creationId xmlns:a16="http://schemas.microsoft.com/office/drawing/2014/main" id="{351A7AAF-4949-DF7B-E143-D443EA6070F3}"/>
              </a:ext>
            </a:extLst>
          </p:cNvPr>
          <p:cNvSpPr txBox="1"/>
          <p:nvPr/>
        </p:nvSpPr>
        <p:spPr>
          <a:xfrm>
            <a:off x="494950" y="2413337"/>
            <a:ext cx="9084784" cy="2031325"/>
          </a:xfrm>
          <a:prstGeom prst="rect">
            <a:avLst/>
          </a:prstGeom>
          <a:noFill/>
        </p:spPr>
        <p:txBody>
          <a:bodyPr wrap="square" rtlCol="0">
            <a:spAutoFit/>
          </a:bodyPr>
          <a:lstStyle/>
          <a:p>
            <a:pPr marL="285750" indent="-285750">
              <a:buSzPct val="130000"/>
              <a:buFont typeface="Arial" panose="020B0604020202020204" pitchFamily="34" charset="0"/>
              <a:buChar char="•"/>
            </a:pPr>
            <a:r>
              <a:rPr lang="en-US" b="1" i="0" dirty="0">
                <a:solidFill>
                  <a:schemeClr val="bg2"/>
                </a:solidFill>
                <a:effectLst/>
                <a:latin typeface="roboto" panose="020B0604020202020204" pitchFamily="2" charset="0"/>
              </a:rPr>
              <a:t>Sentiment Analysis</a:t>
            </a:r>
            <a:r>
              <a:rPr lang="en-US" b="1" dirty="0">
                <a:solidFill>
                  <a:schemeClr val="bg2"/>
                </a:solidFill>
                <a:latin typeface="roboto" panose="020B0604020202020204" pitchFamily="2" charset="0"/>
              </a:rPr>
              <a:t> </a:t>
            </a:r>
            <a:r>
              <a:rPr lang="en-US" dirty="0">
                <a:solidFill>
                  <a:schemeClr val="bg2"/>
                </a:solidFill>
                <a:latin typeface="roboto" panose="020B0604020202020204" pitchFamily="2" charset="0"/>
              </a:rPr>
              <a:t>is the process of determining whether a piece of writing is positive , negative or neutral</a:t>
            </a:r>
          </a:p>
          <a:p>
            <a:pPr marL="285750" indent="-285750">
              <a:buSzPct val="130000"/>
              <a:buFont typeface="Arial" panose="020B0604020202020204" pitchFamily="34" charset="0"/>
              <a:buChar char="•"/>
            </a:pPr>
            <a:endParaRPr lang="en-US" dirty="0">
              <a:solidFill>
                <a:schemeClr val="bg2"/>
              </a:solidFill>
              <a:latin typeface="roboto" panose="020B0604020202020204" pitchFamily="2" charset="0"/>
            </a:endParaRPr>
          </a:p>
          <a:p>
            <a:pPr marL="285750" indent="-285750">
              <a:buSzPct val="130000"/>
              <a:buFont typeface="Arial" panose="020B0604020202020204" pitchFamily="34" charset="0"/>
              <a:buChar char="•"/>
            </a:pPr>
            <a:endParaRPr lang="en-US" dirty="0">
              <a:solidFill>
                <a:schemeClr val="bg2"/>
              </a:solidFill>
              <a:latin typeface="roboto" panose="020B0604020202020204" pitchFamily="2" charset="0"/>
            </a:endParaRPr>
          </a:p>
          <a:p>
            <a:pPr marL="285750" indent="-285750">
              <a:buSzPct val="130000"/>
              <a:buFont typeface="Arial" panose="020B0604020202020204" pitchFamily="34" charset="0"/>
              <a:buChar char="•"/>
            </a:pPr>
            <a:r>
              <a:rPr lang="en-IN" dirty="0">
                <a:solidFill>
                  <a:schemeClr val="bg2"/>
                </a:solidFill>
                <a:latin typeface="roboto" panose="020B0604020202020204" pitchFamily="2" charset="0"/>
              </a:rPr>
              <a:t>Also referred to as  </a:t>
            </a:r>
            <a:r>
              <a:rPr lang="en-IN" b="1" dirty="0">
                <a:solidFill>
                  <a:schemeClr val="bg2"/>
                </a:solidFill>
                <a:latin typeface="roboto" panose="020B0604020202020204" pitchFamily="2" charset="0"/>
              </a:rPr>
              <a:t>opinion mining , </a:t>
            </a:r>
            <a:r>
              <a:rPr lang="en-IN" dirty="0">
                <a:solidFill>
                  <a:schemeClr val="bg2"/>
                </a:solidFill>
                <a:latin typeface="roboto" panose="020B0604020202020204" pitchFamily="2" charset="0"/>
              </a:rPr>
              <a:t>it takes makes our goal to determine whether the data (tweet) is </a:t>
            </a:r>
            <a:r>
              <a:rPr lang="en-US" dirty="0">
                <a:solidFill>
                  <a:schemeClr val="bg2"/>
                </a:solidFill>
                <a:latin typeface="roboto" panose="020B0604020202020204" pitchFamily="2" charset="0"/>
              </a:rPr>
              <a:t>positive , negative or neutral</a:t>
            </a:r>
          </a:p>
          <a:p>
            <a:pPr marL="285750" indent="-285750">
              <a:buSzPct val="130000"/>
              <a:buFont typeface="Arial" panose="020B0604020202020204" pitchFamily="34" charset="0"/>
              <a:buChar char="•"/>
            </a:pPr>
            <a:endParaRPr lang="en-US" dirty="0">
              <a:solidFill>
                <a:schemeClr val="bg2"/>
              </a:solidFill>
              <a:latin typeface="roboto" panose="020B0604020202020204" pitchFamily="2" charset="0"/>
            </a:endParaRPr>
          </a:p>
        </p:txBody>
      </p:sp>
    </p:spTree>
    <p:extLst>
      <p:ext uri="{BB962C8B-B14F-4D97-AF65-F5344CB8AC3E}">
        <p14:creationId xmlns:p14="http://schemas.microsoft.com/office/powerpoint/2010/main" val="1115841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CBFD1E-3B20-3907-7AFF-466E25F3C779}"/>
              </a:ext>
            </a:extLst>
          </p:cNvPr>
          <p:cNvSpPr txBox="1"/>
          <p:nvPr/>
        </p:nvSpPr>
        <p:spPr>
          <a:xfrm>
            <a:off x="109058" y="389899"/>
            <a:ext cx="4806892" cy="1107996"/>
          </a:xfrm>
          <a:prstGeom prst="rect">
            <a:avLst/>
          </a:prstGeom>
          <a:noFill/>
        </p:spPr>
        <p:txBody>
          <a:bodyPr wrap="square">
            <a:spAutoFit/>
          </a:bodyPr>
          <a:lstStyle/>
          <a:p>
            <a:pPr algn="r"/>
            <a:r>
              <a:rPr lang="en-IN" altLang="ko-KR" sz="4800" dirty="0">
                <a:solidFill>
                  <a:schemeClr val="bg2"/>
                </a:solidFill>
              </a:rPr>
              <a:t>Why important?</a:t>
            </a:r>
          </a:p>
          <a:p>
            <a:endParaRPr lang="en-IN" dirty="0">
              <a:solidFill>
                <a:schemeClr val="bg2"/>
              </a:solidFill>
            </a:endParaRPr>
          </a:p>
        </p:txBody>
      </p:sp>
      <p:sp>
        <p:nvSpPr>
          <p:cNvPr id="5" name="TextBox 4">
            <a:extLst>
              <a:ext uri="{FF2B5EF4-FFF2-40B4-BE49-F238E27FC236}">
                <a16:creationId xmlns:a16="http://schemas.microsoft.com/office/drawing/2014/main" id="{1559E369-A980-D1A7-58B6-B872A2E259DA}"/>
              </a:ext>
            </a:extLst>
          </p:cNvPr>
          <p:cNvSpPr txBox="1"/>
          <p:nvPr/>
        </p:nvSpPr>
        <p:spPr>
          <a:xfrm>
            <a:off x="385894" y="2139193"/>
            <a:ext cx="7961152" cy="3118809"/>
          </a:xfrm>
          <a:prstGeom prst="rect">
            <a:avLst/>
          </a:prstGeom>
          <a:noFill/>
        </p:spPr>
        <p:txBody>
          <a:bodyPr wrap="square">
            <a:spAutoFit/>
          </a:bodyPr>
          <a:lstStyle/>
          <a:p>
            <a:pPr marL="285750" indent="-285750">
              <a:buSzPct val="130000"/>
              <a:buFont typeface="Arial" panose="020B0604020202020204" pitchFamily="34" charset="0"/>
              <a:buChar char="•"/>
            </a:pPr>
            <a:r>
              <a:rPr lang="en-US" dirty="0">
                <a:solidFill>
                  <a:schemeClr val="bg2"/>
                </a:solidFill>
                <a:latin typeface="roboto" panose="020B0604020202020204" pitchFamily="2" charset="0"/>
              </a:rPr>
              <a:t>In </a:t>
            </a:r>
            <a:r>
              <a:rPr lang="en-US" b="1" dirty="0">
                <a:solidFill>
                  <a:schemeClr val="bg2"/>
                </a:solidFill>
                <a:latin typeface="roboto" panose="020B0604020202020204" pitchFamily="2" charset="0"/>
              </a:rPr>
              <a:t>public opinions </a:t>
            </a:r>
            <a:r>
              <a:rPr lang="en-US" b="1" dirty="0" err="1">
                <a:solidFill>
                  <a:schemeClr val="bg2"/>
                </a:solidFill>
                <a:latin typeface="roboto" panose="020B0604020202020204" pitchFamily="2" charset="0"/>
              </a:rPr>
              <a:t>eg</a:t>
            </a:r>
            <a:r>
              <a:rPr lang="en-US" b="1" dirty="0">
                <a:solidFill>
                  <a:schemeClr val="bg2"/>
                </a:solidFill>
                <a:latin typeface="roboto" panose="020B0604020202020204" pitchFamily="2" charset="0"/>
              </a:rPr>
              <a:t>:</a:t>
            </a:r>
          </a:p>
          <a:p>
            <a:pPr marL="285750" indent="-285750">
              <a:buSzPct val="130000"/>
              <a:buFont typeface="Arial" panose="020B0604020202020204" pitchFamily="34" charset="0"/>
              <a:buChar char="•"/>
            </a:pPr>
            <a:endParaRPr lang="en-US" b="1" dirty="0">
              <a:solidFill>
                <a:schemeClr val="bg2"/>
              </a:solidFill>
              <a:latin typeface="roboto" panose="020B0604020202020204" pitchFamily="2" charset="0"/>
            </a:endParaRPr>
          </a:p>
          <a:p>
            <a:pPr marL="285750" indent="-285750">
              <a:buSzPct val="130000"/>
              <a:buFont typeface="Arial" panose="020B0604020202020204" pitchFamily="34" charset="0"/>
              <a:buChar char="•"/>
            </a:pPr>
            <a:r>
              <a:rPr lang="en-US" dirty="0">
                <a:solidFill>
                  <a:schemeClr val="bg2"/>
                </a:solidFill>
                <a:latin typeface="roboto" panose="020B0604020202020204" pitchFamily="2" charset="0"/>
              </a:rPr>
              <a:t>Is the product review positive or negative ?</a:t>
            </a:r>
          </a:p>
          <a:p>
            <a:pPr marL="285750" indent="-285750">
              <a:buSzPct val="130000"/>
              <a:buFont typeface="Arial" panose="020B0604020202020204" pitchFamily="34" charset="0"/>
              <a:buChar char="•"/>
            </a:pPr>
            <a:endParaRPr lang="en-US" dirty="0">
              <a:solidFill>
                <a:schemeClr val="bg2"/>
              </a:solidFill>
              <a:latin typeface="roboto" panose="020B0604020202020204" pitchFamily="2" charset="0"/>
            </a:endParaRPr>
          </a:p>
          <a:p>
            <a:pPr marL="285750" indent="-285750">
              <a:buSzPct val="130000"/>
              <a:buFont typeface="Arial" panose="020B0604020202020204" pitchFamily="34" charset="0"/>
              <a:buChar char="•"/>
            </a:pPr>
            <a:r>
              <a:rPr lang="en-US" dirty="0">
                <a:solidFill>
                  <a:schemeClr val="bg2"/>
                </a:solidFill>
                <a:latin typeface="roboto" panose="020B0604020202020204" pitchFamily="2" charset="0"/>
              </a:rPr>
              <a:t>Is this customer email satisfied or dissatisfied ?</a:t>
            </a:r>
          </a:p>
          <a:p>
            <a:pPr marL="285750" indent="-285750">
              <a:buSzPct val="130000"/>
              <a:buFont typeface="Arial" panose="020B0604020202020204" pitchFamily="34" charset="0"/>
              <a:buChar char="•"/>
            </a:pPr>
            <a:endParaRPr lang="en-US" dirty="0">
              <a:solidFill>
                <a:schemeClr val="bg2"/>
              </a:solidFill>
              <a:latin typeface="roboto" panose="020B0604020202020204" pitchFamily="2" charset="0"/>
            </a:endParaRPr>
          </a:p>
          <a:p>
            <a:pPr marL="285750" indent="-285750">
              <a:buSzPct val="130000"/>
              <a:buFont typeface="Arial" panose="020B0604020202020204" pitchFamily="34" charset="0"/>
              <a:buChar char="•"/>
            </a:pPr>
            <a:r>
              <a:rPr lang="en-US" dirty="0">
                <a:solidFill>
                  <a:schemeClr val="bg2"/>
                </a:solidFill>
                <a:latin typeface="roboto" panose="020B0604020202020204" pitchFamily="2" charset="0"/>
              </a:rPr>
              <a:t>Based on sample of tweets, how are people responding to this ad campaign/product release/item ?</a:t>
            </a:r>
          </a:p>
          <a:p>
            <a:pPr marL="285750" indent="-285750">
              <a:buSzPct val="130000"/>
              <a:buFont typeface="Arial" panose="020B0604020202020204" pitchFamily="34" charset="0"/>
              <a:buChar char="•"/>
            </a:pPr>
            <a:endParaRPr lang="en-US" dirty="0">
              <a:solidFill>
                <a:schemeClr val="bg2"/>
              </a:solidFill>
              <a:latin typeface="roboto" panose="020B0604020202020204" pitchFamily="2" charset="0"/>
            </a:endParaRPr>
          </a:p>
          <a:p>
            <a:pPr marL="285750" indent="-285750">
              <a:buSzPct val="130000"/>
              <a:buFont typeface="Arial" panose="020B0604020202020204" pitchFamily="34" charset="0"/>
              <a:buChar char="•"/>
            </a:pPr>
            <a:r>
              <a:rPr lang="en-US" dirty="0">
                <a:solidFill>
                  <a:schemeClr val="bg2"/>
                </a:solidFill>
                <a:latin typeface="roboto" panose="020B0604020202020204" pitchFamily="2" charset="0"/>
              </a:rPr>
              <a:t>How have bloggers attitudes about the president changed since the   election</a:t>
            </a:r>
            <a:r>
              <a:rPr lang="en-US" dirty="0">
                <a:solidFill>
                  <a:schemeClr val="accent1">
                    <a:lumMod val="75000"/>
                  </a:schemeClr>
                </a:solidFill>
                <a:latin typeface="roboto" panose="020B0604020202020204" pitchFamily="2" charset="0"/>
              </a:rPr>
              <a:t>-</a:t>
            </a:r>
            <a:r>
              <a:rPr lang="en-US" dirty="0">
                <a:solidFill>
                  <a:schemeClr val="bg2"/>
                </a:solidFill>
                <a:latin typeface="roboto" panose="020B0604020202020204" pitchFamily="2" charset="0"/>
              </a:rPr>
              <a:t>?</a:t>
            </a:r>
          </a:p>
        </p:txBody>
      </p:sp>
    </p:spTree>
    <p:extLst>
      <p:ext uri="{BB962C8B-B14F-4D97-AF65-F5344CB8AC3E}">
        <p14:creationId xmlns:p14="http://schemas.microsoft.com/office/powerpoint/2010/main" val="3428086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55837F04-040A-E20A-94BC-643F8C29C3D0}"/>
              </a:ext>
            </a:extLst>
          </p:cNvPr>
          <p:cNvSpPr/>
          <p:nvPr/>
        </p:nvSpPr>
        <p:spPr>
          <a:xfrm flipH="1">
            <a:off x="5402510" y="1413012"/>
            <a:ext cx="1862233" cy="2756848"/>
          </a:xfrm>
          <a:custGeom>
            <a:avLst/>
            <a:gdLst>
              <a:gd name="connsiteX0" fmla="*/ 0 w 1528549"/>
              <a:gd name="connsiteY0" fmla="*/ 0 h 2756848"/>
              <a:gd name="connsiteX1" fmla="*/ 1528549 w 1528549"/>
              <a:gd name="connsiteY1" fmla="*/ 0 h 2756848"/>
              <a:gd name="connsiteX2" fmla="*/ 1528549 w 1528549"/>
              <a:gd name="connsiteY2" fmla="*/ 2756848 h 2756848"/>
              <a:gd name="connsiteX3" fmla="*/ 0 w 1528549"/>
              <a:gd name="connsiteY3" fmla="*/ 2756848 h 2756848"/>
              <a:gd name="connsiteX4" fmla="*/ 0 w 1528549"/>
              <a:gd name="connsiteY4" fmla="*/ 2265528 h 2756848"/>
              <a:gd name="connsiteX5" fmla="*/ 191069 w 1528549"/>
              <a:gd name="connsiteY5" fmla="*/ 2265528 h 2756848"/>
              <a:gd name="connsiteX6" fmla="*/ 191069 w 1528549"/>
              <a:gd name="connsiteY6" fmla="*/ 2565779 h 2756848"/>
              <a:gd name="connsiteX7" fmla="*/ 1337480 w 1528549"/>
              <a:gd name="connsiteY7" fmla="*/ 2565779 h 2756848"/>
              <a:gd name="connsiteX8" fmla="*/ 1337480 w 1528549"/>
              <a:gd name="connsiteY8" fmla="*/ 191069 h 2756848"/>
              <a:gd name="connsiteX9" fmla="*/ 191069 w 1528549"/>
              <a:gd name="connsiteY9" fmla="*/ 191069 h 2756848"/>
              <a:gd name="connsiteX10" fmla="*/ 191069 w 1528549"/>
              <a:gd name="connsiteY10" fmla="*/ 460776 h 2756848"/>
              <a:gd name="connsiteX11" fmla="*/ 0 w 1528549"/>
              <a:gd name="connsiteY11" fmla="*/ 460776 h 2756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28549" h="2756848">
                <a:moveTo>
                  <a:pt x="0" y="0"/>
                </a:moveTo>
                <a:lnTo>
                  <a:pt x="1528549" y="0"/>
                </a:lnTo>
                <a:lnTo>
                  <a:pt x="1528549" y="2756848"/>
                </a:lnTo>
                <a:lnTo>
                  <a:pt x="0" y="2756848"/>
                </a:lnTo>
                <a:lnTo>
                  <a:pt x="0" y="2265528"/>
                </a:lnTo>
                <a:lnTo>
                  <a:pt x="191069" y="2265528"/>
                </a:lnTo>
                <a:lnTo>
                  <a:pt x="191069" y="2565779"/>
                </a:lnTo>
                <a:lnTo>
                  <a:pt x="1337480" y="2565779"/>
                </a:lnTo>
                <a:lnTo>
                  <a:pt x="1337480" y="191069"/>
                </a:lnTo>
                <a:lnTo>
                  <a:pt x="191069" y="191069"/>
                </a:lnTo>
                <a:lnTo>
                  <a:pt x="191069" y="460776"/>
                </a:lnTo>
                <a:lnTo>
                  <a:pt x="0" y="4607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3" name="TextBox 2">
            <a:extLst>
              <a:ext uri="{FF2B5EF4-FFF2-40B4-BE49-F238E27FC236}">
                <a16:creationId xmlns:a16="http://schemas.microsoft.com/office/drawing/2014/main" id="{272D5564-4604-69C7-6DE1-42B819769A0D}"/>
              </a:ext>
            </a:extLst>
          </p:cNvPr>
          <p:cNvSpPr txBox="1"/>
          <p:nvPr/>
        </p:nvSpPr>
        <p:spPr>
          <a:xfrm>
            <a:off x="6101593" y="2382560"/>
            <a:ext cx="5469622" cy="1046440"/>
          </a:xfrm>
          <a:prstGeom prst="rect">
            <a:avLst/>
          </a:prstGeom>
          <a:noFill/>
        </p:spPr>
        <p:txBody>
          <a:bodyPr wrap="square" rtlCol="0">
            <a:spAutoFit/>
          </a:bodyPr>
          <a:lstStyle/>
          <a:p>
            <a:r>
              <a:rPr lang="en-US" altLang="ko-KR" sz="4400" b="1" dirty="0">
                <a:solidFill>
                  <a:schemeClr val="bg1"/>
                </a:solidFill>
                <a:cs typeface="Arial" pitchFamily="34" charset="0"/>
              </a:rPr>
              <a:t>Problem Statement</a:t>
            </a:r>
            <a:endParaRPr lang="ko-KR" altLang="en-US" sz="4400" b="1" dirty="0">
              <a:solidFill>
                <a:schemeClr val="bg1"/>
              </a:solidFill>
              <a:cs typeface="Arial" pitchFamily="34" charset="0"/>
            </a:endParaRPr>
          </a:p>
          <a:p>
            <a:endParaRPr lang="en-IN" dirty="0"/>
          </a:p>
        </p:txBody>
      </p:sp>
    </p:spTree>
    <p:extLst>
      <p:ext uri="{BB962C8B-B14F-4D97-AF65-F5344CB8AC3E}">
        <p14:creationId xmlns:p14="http://schemas.microsoft.com/office/powerpoint/2010/main" val="3600643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8DDE488-1EAC-2E6A-4723-878775942A64}"/>
              </a:ext>
            </a:extLst>
          </p:cNvPr>
          <p:cNvSpPr>
            <a:spLocks noGrp="1"/>
          </p:cNvSpPr>
          <p:nvPr>
            <p:ph type="body" sz="quarter" idx="10"/>
          </p:nvPr>
        </p:nvSpPr>
        <p:spPr>
          <a:xfrm>
            <a:off x="309401" y="336176"/>
            <a:ext cx="11573197" cy="2433918"/>
          </a:xfrm>
        </p:spPr>
        <p:txBody>
          <a:bodyPr/>
          <a:lstStyle/>
          <a:p>
            <a:pPr algn="l"/>
            <a:r>
              <a:rPr lang="en-US" sz="4400" b="0" i="0" dirty="0">
                <a:solidFill>
                  <a:schemeClr val="bg2"/>
                </a:solidFill>
                <a:effectLst/>
                <a:latin typeface="roboto" panose="02000000000000000000" pitchFamily="2" charset="0"/>
              </a:rPr>
              <a:t>Problem Statement</a:t>
            </a:r>
          </a:p>
          <a:p>
            <a:pPr algn="l"/>
            <a:r>
              <a:rPr lang="en-US" sz="1800" b="0" i="0" dirty="0">
                <a:solidFill>
                  <a:schemeClr val="bg2"/>
                </a:solidFill>
                <a:effectLst/>
                <a:latin typeface="roboto" panose="02000000000000000000" pitchFamily="2" charset="0"/>
              </a:rPr>
              <a:t>The objective of this task is to detect hate speech in tweets. For the sake of simplicity, we say a tweet contains hate speech if it has a racist or sexist sentiment associated with it. So, the task is to classify racist or sexist tweets from other tweets.</a:t>
            </a:r>
          </a:p>
          <a:p>
            <a:endParaRPr lang="en-IN" sz="1800" dirty="0">
              <a:solidFill>
                <a:schemeClr val="bg2"/>
              </a:solidFill>
            </a:endParaRPr>
          </a:p>
          <a:p>
            <a:endParaRPr lang="en-IN" sz="1800" dirty="0"/>
          </a:p>
        </p:txBody>
      </p:sp>
      <p:sp>
        <p:nvSpPr>
          <p:cNvPr id="4" name="TextBox 3">
            <a:extLst>
              <a:ext uri="{FF2B5EF4-FFF2-40B4-BE49-F238E27FC236}">
                <a16:creationId xmlns:a16="http://schemas.microsoft.com/office/drawing/2014/main" id="{53210C2C-F3FD-24AE-E81B-54B95FD2980F}"/>
              </a:ext>
            </a:extLst>
          </p:cNvPr>
          <p:cNvSpPr txBox="1"/>
          <p:nvPr/>
        </p:nvSpPr>
        <p:spPr>
          <a:xfrm>
            <a:off x="322729" y="2581835"/>
            <a:ext cx="11573196" cy="3077766"/>
          </a:xfrm>
          <a:prstGeom prst="rect">
            <a:avLst/>
          </a:prstGeom>
          <a:noFill/>
        </p:spPr>
        <p:txBody>
          <a:bodyPr wrap="square" rtlCol="0">
            <a:spAutoFit/>
          </a:bodyPr>
          <a:lstStyle/>
          <a:p>
            <a:r>
              <a:rPr lang="en-IN" sz="3200" dirty="0">
                <a:solidFill>
                  <a:schemeClr val="bg2"/>
                </a:solidFill>
              </a:rPr>
              <a:t>Motivation </a:t>
            </a:r>
          </a:p>
          <a:p>
            <a:endParaRPr lang="en-IN" b="0" i="0" dirty="0">
              <a:solidFill>
                <a:schemeClr val="bg2"/>
              </a:solidFill>
              <a:effectLst/>
              <a:latin typeface="roboto" panose="02000000000000000000" pitchFamily="2" charset="0"/>
            </a:endParaRPr>
          </a:p>
          <a:p>
            <a:r>
              <a:rPr lang="en-US" b="0" i="0" dirty="0">
                <a:solidFill>
                  <a:schemeClr val="bg2"/>
                </a:solidFill>
                <a:effectLst/>
                <a:latin typeface="roboto" panose="02000000000000000000" pitchFamily="2" charset="0"/>
              </a:rPr>
              <a:t>Hate  speech  is  an  unfortunately  common  occurrence  on  the  Internet.  Often social media sites like     Facebook and Twitter face the problem of identifying and censoring  problematic  posts  while weighing the right to freedom of speech. The  importance  of  detecting  and  moderating hate  speech  is  evident  from  the  strong  connection between hate speech and actual hate crimes. Early identification of users promoting  hate  speech  could  enable  outreach  programs that attempt to prevent an escalation from speech to action. Sites such as Twitter and Facebook have been seeking  to  actively  combat  hate  speech. </a:t>
            </a:r>
            <a:endParaRPr lang="en-IN" dirty="0">
              <a:solidFill>
                <a:schemeClr val="bg2"/>
              </a:solidFill>
            </a:endParaRPr>
          </a:p>
          <a:p>
            <a:endParaRPr lang="en-IN" dirty="0">
              <a:solidFill>
                <a:schemeClr val="bg2"/>
              </a:solidFill>
            </a:endParaRPr>
          </a:p>
        </p:txBody>
      </p:sp>
    </p:spTree>
    <p:extLst>
      <p:ext uri="{BB962C8B-B14F-4D97-AF65-F5344CB8AC3E}">
        <p14:creationId xmlns:p14="http://schemas.microsoft.com/office/powerpoint/2010/main" val="958942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D8329C7-E273-96E6-DFB8-835D5D1DCED3}"/>
              </a:ext>
            </a:extLst>
          </p:cNvPr>
          <p:cNvSpPr txBox="1"/>
          <p:nvPr/>
        </p:nvSpPr>
        <p:spPr>
          <a:xfrm>
            <a:off x="591671" y="766482"/>
            <a:ext cx="7490011" cy="3231654"/>
          </a:xfrm>
          <a:prstGeom prst="rect">
            <a:avLst/>
          </a:prstGeom>
          <a:noFill/>
        </p:spPr>
        <p:txBody>
          <a:bodyPr wrap="square" rtlCol="0">
            <a:spAutoFit/>
          </a:bodyPr>
          <a:lstStyle/>
          <a:p>
            <a:r>
              <a:rPr lang="en-IN" sz="4800" dirty="0">
                <a:solidFill>
                  <a:schemeClr val="bg2"/>
                </a:solidFill>
              </a:rPr>
              <a:t>Dataset</a:t>
            </a:r>
          </a:p>
          <a:p>
            <a:endParaRPr lang="en-IN" sz="4800" dirty="0">
              <a:solidFill>
                <a:schemeClr val="bg2"/>
              </a:solidFill>
            </a:endParaRPr>
          </a:p>
          <a:p>
            <a:r>
              <a:rPr lang="en-US" b="0" i="0" dirty="0">
                <a:solidFill>
                  <a:schemeClr val="bg2"/>
                </a:solidFill>
                <a:effectLst/>
                <a:latin typeface="charter"/>
              </a:rPr>
              <a:t>The data contains id, label, and tweet columns. even though the dataset doesn't have any missing values, we have to work a lot on “tweets”</a:t>
            </a:r>
            <a:r>
              <a:rPr lang="en-IN" dirty="0">
                <a:solidFill>
                  <a:schemeClr val="bg2"/>
                </a:solidFill>
              </a:rPr>
              <a:t> </a:t>
            </a:r>
          </a:p>
          <a:p>
            <a:endParaRPr lang="en-IN" dirty="0">
              <a:solidFill>
                <a:schemeClr val="bg2"/>
              </a:solidFill>
            </a:endParaRPr>
          </a:p>
          <a:p>
            <a:r>
              <a:rPr lang="en-US" b="0" i="0" dirty="0">
                <a:solidFill>
                  <a:schemeClr val="bg2"/>
                </a:solidFill>
                <a:effectLst/>
                <a:latin typeface="roboto" panose="02000000000000000000" pitchFamily="2" charset="0"/>
              </a:rPr>
              <a:t>Formally, given a training sample of tweets and labels, where label '1' denotes the tweet is racist/sexist and label '0' denotes the tweet is not racist/sexist, your objective is to predict the labels on the test dataset</a:t>
            </a:r>
            <a:endParaRPr lang="en-IN" dirty="0">
              <a:solidFill>
                <a:schemeClr val="bg2"/>
              </a:solidFill>
            </a:endParaRPr>
          </a:p>
        </p:txBody>
      </p:sp>
    </p:spTree>
    <p:extLst>
      <p:ext uri="{BB962C8B-B14F-4D97-AF65-F5344CB8AC3E}">
        <p14:creationId xmlns:p14="http://schemas.microsoft.com/office/powerpoint/2010/main" val="491475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F78014-E77B-C4A2-EF9E-4E4B8562DA15}"/>
              </a:ext>
            </a:extLst>
          </p:cNvPr>
          <p:cNvSpPr txBox="1"/>
          <p:nvPr/>
        </p:nvSpPr>
        <p:spPr>
          <a:xfrm>
            <a:off x="887506" y="632012"/>
            <a:ext cx="4773706" cy="1107996"/>
          </a:xfrm>
          <a:prstGeom prst="rect">
            <a:avLst/>
          </a:prstGeom>
          <a:noFill/>
        </p:spPr>
        <p:txBody>
          <a:bodyPr wrap="square" rtlCol="0">
            <a:spAutoFit/>
          </a:bodyPr>
          <a:lstStyle/>
          <a:p>
            <a:r>
              <a:rPr lang="en-US" altLang="ko-KR" sz="4800" b="1" dirty="0">
                <a:solidFill>
                  <a:schemeClr val="bg1"/>
                </a:solidFill>
                <a:cs typeface="Arial" pitchFamily="34" charset="0"/>
              </a:rPr>
              <a:t>Challenges</a:t>
            </a:r>
            <a:endParaRPr lang="ko-KR" altLang="en-US" sz="4800" b="1" dirty="0">
              <a:solidFill>
                <a:schemeClr val="bg1"/>
              </a:solidFill>
              <a:cs typeface="Arial" pitchFamily="34" charset="0"/>
            </a:endParaRPr>
          </a:p>
          <a:p>
            <a:endParaRPr lang="en-IN" dirty="0"/>
          </a:p>
        </p:txBody>
      </p:sp>
      <p:sp>
        <p:nvSpPr>
          <p:cNvPr id="4" name="TextBox 3">
            <a:extLst>
              <a:ext uri="{FF2B5EF4-FFF2-40B4-BE49-F238E27FC236}">
                <a16:creationId xmlns:a16="http://schemas.microsoft.com/office/drawing/2014/main" id="{26371139-9BFA-C013-3F4A-4145A38FA1B9}"/>
              </a:ext>
            </a:extLst>
          </p:cNvPr>
          <p:cNvSpPr txBox="1"/>
          <p:nvPr/>
        </p:nvSpPr>
        <p:spPr>
          <a:xfrm>
            <a:off x="981635" y="1855694"/>
            <a:ext cx="6562165" cy="4247317"/>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2"/>
                </a:solidFill>
              </a:rPr>
              <a:t>People express opinions in complex ways</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In opinion texts, relatable content alone can be misleading</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Intra-textual and sub-sentimental reversals, negation, topic change common</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Rhetorical devices/modes such as sarcasm , irony, etc</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Unstructured and also non-grammatical</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Out of Vocabulary Words</a:t>
            </a:r>
          </a:p>
          <a:p>
            <a:pPr marL="285750" indent="-285750">
              <a:buFont typeface="Arial" panose="020B0604020202020204" pitchFamily="34" charset="0"/>
              <a:buChar char="•"/>
            </a:pPr>
            <a:endParaRPr lang="en-IN" dirty="0">
              <a:solidFill>
                <a:schemeClr val="bg2"/>
              </a:solidFill>
            </a:endParaRPr>
          </a:p>
          <a:p>
            <a:pPr marL="285750" indent="-285750">
              <a:buFont typeface="Arial" panose="020B0604020202020204" pitchFamily="34" charset="0"/>
              <a:buChar char="•"/>
            </a:pPr>
            <a:r>
              <a:rPr lang="en-IN" dirty="0">
                <a:solidFill>
                  <a:schemeClr val="bg2"/>
                </a:solidFill>
              </a:rPr>
              <a:t>Extensive usage of acronyms like asap, lol, </a:t>
            </a:r>
            <a:r>
              <a:rPr lang="en-IN" dirty="0" err="1">
                <a:solidFill>
                  <a:schemeClr val="bg2"/>
                </a:solidFill>
              </a:rPr>
              <a:t>afaik</a:t>
            </a:r>
            <a:endParaRPr lang="en-IN" dirty="0">
              <a:solidFill>
                <a:schemeClr val="bg2"/>
              </a:solidFill>
            </a:endParaRP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056810426"/>
      </p:ext>
    </p:extLst>
  </p:cSld>
  <p:clrMapOvr>
    <a:masterClrMapping/>
  </p:clrMapOvr>
</p:sld>
</file>

<file path=ppt/theme/theme1.xml><?xml version="1.0" encoding="utf-8"?>
<a:theme xmlns:a="http://schemas.openxmlformats.org/drawingml/2006/main" name="Cover and End Slide Master">
  <a:themeElements>
    <a:clrScheme name="mobile">
      <a:dk1>
        <a:sysClr val="windowText" lastClr="000000"/>
      </a:dk1>
      <a:lt1>
        <a:sysClr val="window" lastClr="FFFFFF"/>
      </a:lt1>
      <a:dk2>
        <a:srgbClr val="44546A"/>
      </a:dk2>
      <a:lt2>
        <a:srgbClr val="E7E6E6"/>
      </a:lt2>
      <a:accent1>
        <a:srgbClr val="3282BE"/>
      </a:accent1>
      <a:accent2>
        <a:srgbClr val="28608C"/>
      </a:accent2>
      <a:accent3>
        <a:srgbClr val="262626"/>
      </a:accent3>
      <a:accent4>
        <a:srgbClr val="3282BE"/>
      </a:accent4>
      <a:accent5>
        <a:srgbClr val="28608C"/>
      </a:accent5>
      <a:accent6>
        <a:srgbClr val="26262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mobile">
      <a:dk1>
        <a:sysClr val="windowText" lastClr="000000"/>
      </a:dk1>
      <a:lt1>
        <a:sysClr val="window" lastClr="FFFFFF"/>
      </a:lt1>
      <a:dk2>
        <a:srgbClr val="44546A"/>
      </a:dk2>
      <a:lt2>
        <a:srgbClr val="E7E6E6"/>
      </a:lt2>
      <a:accent1>
        <a:srgbClr val="3282BE"/>
      </a:accent1>
      <a:accent2>
        <a:srgbClr val="28608C"/>
      </a:accent2>
      <a:accent3>
        <a:srgbClr val="262626"/>
      </a:accent3>
      <a:accent4>
        <a:srgbClr val="3282BE"/>
      </a:accent4>
      <a:accent5>
        <a:srgbClr val="28608C"/>
      </a:accent5>
      <a:accent6>
        <a:srgbClr val="26262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SOCIAL MEDIA">
      <a:dk1>
        <a:sysClr val="windowText" lastClr="000000"/>
      </a:dk1>
      <a:lt1>
        <a:sysClr val="window" lastClr="FFFFFF"/>
      </a:lt1>
      <a:dk2>
        <a:srgbClr val="44546A"/>
      </a:dk2>
      <a:lt2>
        <a:srgbClr val="E7E6E6"/>
      </a:lt2>
      <a:accent1>
        <a:srgbClr val="3282BE"/>
      </a:accent1>
      <a:accent2>
        <a:srgbClr val="28608C"/>
      </a:accent2>
      <a:accent3>
        <a:srgbClr val="262626"/>
      </a:accent3>
      <a:accent4>
        <a:srgbClr val="3282BE"/>
      </a:accent4>
      <a:accent5>
        <a:srgbClr val="28608C"/>
      </a:accent5>
      <a:accent6>
        <a:srgbClr val="262626"/>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4318</TotalTime>
  <Words>803</Words>
  <Application>Microsoft Office PowerPoint</Application>
  <PresentationFormat>Widescreen</PresentationFormat>
  <Paragraphs>138</Paragraphs>
  <Slides>18</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18</vt:i4>
      </vt:variant>
    </vt:vector>
  </HeadingPairs>
  <TitlesOfParts>
    <vt:vector size="25" baseType="lpstr">
      <vt:lpstr>Arial</vt:lpstr>
      <vt:lpstr>Calibri</vt:lpstr>
      <vt:lpstr>charter</vt:lpstr>
      <vt:lpstr>roboto</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Dhananjay Daharia</cp:lastModifiedBy>
  <cp:revision>113</cp:revision>
  <dcterms:created xsi:type="dcterms:W3CDTF">2018-04-24T17:14:44Z</dcterms:created>
  <dcterms:modified xsi:type="dcterms:W3CDTF">2022-07-18T20:02:52Z</dcterms:modified>
</cp:coreProperties>
</file>

<file path=docProps/thumbnail.jpeg>
</file>